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2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8D6C5-D62D-4BAA-BB1B-2A333AEE5DD0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73A5FF-A999-4383-8477-0A1A351DC35F}">
      <dgm:prSet phldrT="[Text]"/>
      <dgm:spPr/>
      <dgm:t>
        <a:bodyPr/>
        <a:lstStyle/>
        <a:p>
          <a:pPr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Belang </a:t>
          </a:r>
          <a:endParaRPr lang="en-US"/>
        </a:p>
      </dgm:t>
    </dgm:pt>
    <dgm:pt modelId="{0B91D93D-40BC-49EC-BED4-3E94BF41E943}" type="parTrans" cxnId="{F36C1EF8-C5FD-49BF-A456-C0C9B7B93ABC}">
      <dgm:prSet/>
      <dgm:spPr/>
      <dgm:t>
        <a:bodyPr/>
        <a:lstStyle/>
        <a:p>
          <a:endParaRPr lang="en-US"/>
        </a:p>
      </dgm:t>
    </dgm:pt>
    <dgm:pt modelId="{A3BFC92C-741D-462F-9C7F-6D8220552272}" type="sibTrans" cxnId="{F36C1EF8-C5FD-49BF-A456-C0C9B7B93ABC}">
      <dgm:prSet/>
      <dgm:spPr/>
      <dgm:t>
        <a:bodyPr/>
        <a:lstStyle/>
        <a:p>
          <a:endParaRPr lang="en-US"/>
        </a:p>
      </dgm:t>
    </dgm:pt>
    <dgm:pt modelId="{CB983894-CAE5-4B56-9C9C-C306E90AF313}">
      <dgm:prSet phldrT="[Text]"/>
      <dgm:spPr/>
      <dgm:t>
        <a:bodyPr/>
        <a:lstStyle/>
        <a:p>
          <a:pPr marL="285750" indent="0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mtClean="0"/>
            <a:t>Wajah Ganteng</a:t>
          </a:r>
          <a:endParaRPr lang="en-US"/>
        </a:p>
      </dgm:t>
    </dgm:pt>
    <dgm:pt modelId="{D9F272E7-79BA-4BA0-97E6-B871D155B2D1}" type="parTrans" cxnId="{0F2C0008-51E6-4E07-8253-D2A9DE9A0AE9}">
      <dgm:prSet/>
      <dgm:spPr/>
      <dgm:t>
        <a:bodyPr/>
        <a:lstStyle/>
        <a:p>
          <a:endParaRPr lang="en-US"/>
        </a:p>
      </dgm:t>
    </dgm:pt>
    <dgm:pt modelId="{F6F3F996-7EAD-4EDD-A435-430FB814327F}" type="sibTrans" cxnId="{0F2C0008-51E6-4E07-8253-D2A9DE9A0AE9}">
      <dgm:prSet/>
      <dgm:spPr/>
      <dgm:t>
        <a:bodyPr/>
        <a:lstStyle/>
        <a:p>
          <a:endParaRPr lang="en-US"/>
        </a:p>
      </dgm:t>
    </dgm:pt>
    <dgm:pt modelId="{8909671B-037D-457D-A51F-65584CCB96B4}">
      <dgm:prSet phldrT="[Text]"/>
      <dgm:spPr/>
      <dgm:t>
        <a:bodyPr/>
        <a:lstStyle/>
        <a:p>
          <a:r>
            <a:rPr lang="en-US" dirty="0" err="1" smtClean="0"/>
            <a:t>Botak</a:t>
          </a:r>
          <a:endParaRPr lang="en-US" dirty="0"/>
        </a:p>
      </dgm:t>
    </dgm:pt>
    <dgm:pt modelId="{45AA0276-D41A-4A66-B172-41EACCBA82EA}" type="parTrans" cxnId="{297480D5-C445-4809-9272-93ECB02F2725}">
      <dgm:prSet/>
      <dgm:spPr/>
      <dgm:t>
        <a:bodyPr/>
        <a:lstStyle/>
        <a:p>
          <a:endParaRPr lang="en-US"/>
        </a:p>
      </dgm:t>
    </dgm:pt>
    <dgm:pt modelId="{558A2195-C6A0-47A6-BC47-618BC44EFFE0}" type="sibTrans" cxnId="{297480D5-C445-4809-9272-93ECB02F2725}">
      <dgm:prSet/>
      <dgm:spPr/>
      <dgm:t>
        <a:bodyPr/>
        <a:lstStyle/>
        <a:p>
          <a:endParaRPr lang="en-US"/>
        </a:p>
      </dgm:t>
    </dgm:pt>
    <dgm:pt modelId="{BCD33482-7234-4990-9483-10DC50EE1446}">
      <dgm:prSet phldrT="[Text]"/>
      <dgm:spPr/>
      <dgm:t>
        <a:bodyPr/>
        <a:lstStyle/>
        <a:p>
          <a:r>
            <a:rPr lang="en-US" smtClean="0"/>
            <a:t>Rambut Indah</a:t>
          </a:r>
          <a:endParaRPr lang="en-US"/>
        </a:p>
      </dgm:t>
    </dgm:pt>
    <dgm:pt modelId="{50AD40BA-8376-4655-89FE-B0D638E285EB}" type="parTrans" cxnId="{9D6DE7B7-6E67-4EB6-98EF-B1D8E8C6AA0A}">
      <dgm:prSet/>
      <dgm:spPr/>
      <dgm:t>
        <a:bodyPr/>
        <a:lstStyle/>
        <a:p>
          <a:endParaRPr lang="en-US"/>
        </a:p>
      </dgm:t>
    </dgm:pt>
    <dgm:pt modelId="{A0BD0057-DDF0-40EA-AB71-9E042A02EB0A}" type="sibTrans" cxnId="{9D6DE7B7-6E67-4EB6-98EF-B1D8E8C6AA0A}">
      <dgm:prSet/>
      <dgm:spPr/>
      <dgm:t>
        <a:bodyPr/>
        <a:lstStyle/>
        <a:p>
          <a:endParaRPr lang="en-US"/>
        </a:p>
      </dgm:t>
    </dgm:pt>
    <dgm:pt modelId="{45643847-481E-4192-8C16-76DB990DB4B1}">
      <dgm:prSet phldrT="[Text]"/>
      <dgm:spPr/>
      <dgm:t>
        <a:bodyPr/>
        <a:lstStyle/>
        <a:p>
          <a:r>
            <a:rPr lang="en-US" smtClean="0"/>
            <a:t>Sapi</a:t>
          </a:r>
          <a:endParaRPr lang="en-US"/>
        </a:p>
      </dgm:t>
    </dgm:pt>
    <dgm:pt modelId="{782FE226-717E-4170-B1E4-DA18C8E89B7F}" type="parTrans" cxnId="{EBF026BF-9407-4609-9A77-1B1E8F834982}">
      <dgm:prSet/>
      <dgm:spPr/>
      <dgm:t>
        <a:bodyPr/>
        <a:lstStyle/>
        <a:p>
          <a:endParaRPr lang="en-US"/>
        </a:p>
      </dgm:t>
    </dgm:pt>
    <dgm:pt modelId="{189ABBBE-870F-4E63-9F87-5E253283D3DA}" type="sibTrans" cxnId="{EBF026BF-9407-4609-9A77-1B1E8F834982}">
      <dgm:prSet/>
      <dgm:spPr/>
      <dgm:t>
        <a:bodyPr/>
        <a:lstStyle/>
        <a:p>
          <a:endParaRPr lang="en-US"/>
        </a:p>
      </dgm:t>
    </dgm:pt>
    <dgm:pt modelId="{404E07BD-5D43-435F-BC7F-EF70FB08E793}">
      <dgm:prSet phldrT="[Text]"/>
      <dgm:spPr/>
      <dgm:t>
        <a:bodyPr/>
        <a:lstStyle/>
        <a:p>
          <a:r>
            <a:rPr lang="en-US" smtClean="0"/>
            <a:t>Buta</a:t>
          </a:r>
          <a:endParaRPr lang="en-US"/>
        </a:p>
      </dgm:t>
    </dgm:pt>
    <dgm:pt modelId="{1118A389-F0BC-4F6D-A97F-4C020555E3CF}" type="parTrans" cxnId="{0D64A73F-3B6D-4A00-B86A-596DF5A37BC6}">
      <dgm:prSet/>
      <dgm:spPr/>
      <dgm:t>
        <a:bodyPr/>
        <a:lstStyle/>
        <a:p>
          <a:endParaRPr lang="en-US"/>
        </a:p>
      </dgm:t>
    </dgm:pt>
    <dgm:pt modelId="{4055E4CD-CB96-4765-8E1C-C9FE8660B398}" type="sibTrans" cxnId="{0D64A73F-3B6D-4A00-B86A-596DF5A37BC6}">
      <dgm:prSet/>
      <dgm:spPr/>
      <dgm:t>
        <a:bodyPr/>
        <a:lstStyle/>
        <a:p>
          <a:endParaRPr lang="en-US"/>
        </a:p>
      </dgm:t>
    </dgm:pt>
    <dgm:pt modelId="{1AC1A2E1-6900-487A-848C-FFDB8294A7B4}">
      <dgm:prSet phldrT="[Text]"/>
      <dgm:spPr/>
      <dgm:t>
        <a:bodyPr/>
        <a:lstStyle/>
        <a:p>
          <a:r>
            <a:rPr lang="en-US" smtClean="0"/>
            <a:t>Melihat</a:t>
          </a:r>
          <a:endParaRPr lang="en-US"/>
        </a:p>
      </dgm:t>
    </dgm:pt>
    <dgm:pt modelId="{C42BFAB8-1E7A-40C0-B268-09B78BC24B69}" type="parTrans" cxnId="{1CFB2608-0252-4C55-8337-8A478B8E42FA}">
      <dgm:prSet/>
      <dgm:spPr/>
      <dgm:t>
        <a:bodyPr/>
        <a:lstStyle/>
        <a:p>
          <a:endParaRPr lang="en-US"/>
        </a:p>
      </dgm:t>
    </dgm:pt>
    <dgm:pt modelId="{09709916-8079-4206-AE0D-BC5C4CF30681}" type="sibTrans" cxnId="{1CFB2608-0252-4C55-8337-8A478B8E42FA}">
      <dgm:prSet/>
      <dgm:spPr/>
      <dgm:t>
        <a:bodyPr/>
        <a:lstStyle/>
        <a:p>
          <a:endParaRPr lang="en-US"/>
        </a:p>
      </dgm:t>
    </dgm:pt>
    <dgm:pt modelId="{9BDB43B8-3748-4A6F-A383-B33BB09023F6}">
      <dgm:prSet phldrT="[Text]"/>
      <dgm:spPr/>
      <dgm:t>
        <a:bodyPr/>
        <a:lstStyle/>
        <a:p>
          <a:r>
            <a:rPr lang="en-US" smtClean="0"/>
            <a:t>Kambing</a:t>
          </a:r>
          <a:endParaRPr lang="en-US"/>
        </a:p>
      </dgm:t>
    </dgm:pt>
    <dgm:pt modelId="{BB7AA76D-11B8-4075-AD19-E5C09D9EE6A8}" type="parTrans" cxnId="{7A97249D-A531-4965-B43B-957D8B6CE5F8}">
      <dgm:prSet/>
      <dgm:spPr/>
      <dgm:t>
        <a:bodyPr/>
        <a:lstStyle/>
        <a:p>
          <a:endParaRPr lang="en-US"/>
        </a:p>
      </dgm:t>
    </dgm:pt>
    <dgm:pt modelId="{ACFA175C-0F1A-4393-A5BB-020005F347CC}" type="sibTrans" cxnId="{7A97249D-A531-4965-B43B-957D8B6CE5F8}">
      <dgm:prSet/>
      <dgm:spPr/>
      <dgm:t>
        <a:bodyPr/>
        <a:lstStyle/>
        <a:p>
          <a:endParaRPr lang="en-US"/>
        </a:p>
      </dgm:t>
    </dgm:pt>
    <dgm:pt modelId="{11DBB7AA-E92A-407B-B6EF-DAD7478B8054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Onta</a:t>
          </a:r>
          <a:endParaRPr lang="en-US"/>
        </a:p>
      </dgm:t>
    </dgm:pt>
    <dgm:pt modelId="{36FB0013-28B7-462D-9342-0722E5712DAE}" type="parTrans" cxnId="{D7EDED09-DE36-48BD-8F55-3889AEBCBE7D}">
      <dgm:prSet/>
      <dgm:spPr/>
      <dgm:t>
        <a:bodyPr/>
        <a:lstStyle/>
        <a:p>
          <a:endParaRPr lang="en-US"/>
        </a:p>
      </dgm:t>
    </dgm:pt>
    <dgm:pt modelId="{0D612844-8AA3-421E-9497-D8E6D31F26D7}" type="sibTrans" cxnId="{D7EDED09-DE36-48BD-8F55-3889AEBCBE7D}">
      <dgm:prSet/>
      <dgm:spPr/>
      <dgm:t>
        <a:bodyPr/>
        <a:lstStyle/>
        <a:p>
          <a:endParaRPr lang="en-US"/>
        </a:p>
      </dgm:t>
    </dgm:pt>
    <dgm:pt modelId="{8FA423FF-841F-42CD-8328-AA0A71CD8D8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mtClean="0"/>
            <a:t>Gagal</a:t>
          </a:r>
        </a:p>
        <a:p>
          <a:pPr marL="285750" indent="0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/>
        </a:p>
      </dgm:t>
    </dgm:pt>
    <dgm:pt modelId="{28BB6B68-35BA-4D66-8BC0-0CBCE4ABD44A}" type="parTrans" cxnId="{EAD1A0A9-B424-4B47-A7E2-A05EEF0E74A0}">
      <dgm:prSet/>
      <dgm:spPr/>
      <dgm:t>
        <a:bodyPr/>
        <a:lstStyle/>
        <a:p>
          <a:endParaRPr lang="en-US"/>
        </a:p>
      </dgm:t>
    </dgm:pt>
    <dgm:pt modelId="{4D33239C-45BC-44BA-9C17-82E4EB58FDE0}" type="sibTrans" cxnId="{EAD1A0A9-B424-4B47-A7E2-A05EEF0E74A0}">
      <dgm:prSet/>
      <dgm:spPr/>
      <dgm:t>
        <a:bodyPr/>
        <a:lstStyle/>
        <a:p>
          <a:endParaRPr lang="en-US"/>
        </a:p>
      </dgm:t>
    </dgm:pt>
    <dgm:pt modelId="{FA48F7E0-A377-44BA-B9C7-A259D51362FA}">
      <dgm:prSet phldrT="[Text]"/>
      <dgm:spPr/>
      <dgm:t>
        <a:bodyPr/>
        <a:lstStyle/>
        <a:p>
          <a:r>
            <a:rPr lang="en-US" smtClean="0"/>
            <a:t>Gagal</a:t>
          </a:r>
          <a:endParaRPr lang="en-US"/>
        </a:p>
      </dgm:t>
    </dgm:pt>
    <dgm:pt modelId="{5C8D7CC1-91C4-40CE-955A-221BF16F8331}" type="parTrans" cxnId="{D79FA884-44D0-4661-B0F8-129897ADB4A3}">
      <dgm:prSet/>
      <dgm:spPr/>
      <dgm:t>
        <a:bodyPr/>
        <a:lstStyle/>
        <a:p>
          <a:endParaRPr lang="en-US"/>
        </a:p>
      </dgm:t>
    </dgm:pt>
    <dgm:pt modelId="{E064BAAA-0E3E-49B6-BC04-3BAFA041EE58}" type="sibTrans" cxnId="{D79FA884-44D0-4661-B0F8-129897ADB4A3}">
      <dgm:prSet/>
      <dgm:spPr/>
      <dgm:t>
        <a:bodyPr/>
        <a:lstStyle/>
        <a:p>
          <a:endParaRPr lang="en-US"/>
        </a:p>
      </dgm:t>
    </dgm:pt>
    <dgm:pt modelId="{A75328BC-7C21-486F-A379-87F601188C14}">
      <dgm:prSet phldrT="[Text]"/>
      <dgm:spPr/>
      <dgm:t>
        <a:bodyPr/>
        <a:lstStyle/>
        <a:p>
          <a:r>
            <a:rPr lang="en-US" smtClean="0"/>
            <a:t>Lulus</a:t>
          </a:r>
          <a:endParaRPr lang="en-US"/>
        </a:p>
      </dgm:t>
    </dgm:pt>
    <dgm:pt modelId="{D223177A-6DD5-4182-8C79-29D8A274A18A}" type="parTrans" cxnId="{4BABF5C5-FEE3-4485-95BD-D782AEE4F66E}">
      <dgm:prSet/>
      <dgm:spPr/>
      <dgm:t>
        <a:bodyPr/>
        <a:lstStyle/>
        <a:p>
          <a:endParaRPr lang="en-US"/>
        </a:p>
      </dgm:t>
    </dgm:pt>
    <dgm:pt modelId="{11E77D48-B4B0-4DDC-ACD2-3B165327969F}" type="sibTrans" cxnId="{4BABF5C5-FEE3-4485-95BD-D782AEE4F66E}">
      <dgm:prSet/>
      <dgm:spPr/>
      <dgm:t>
        <a:bodyPr/>
        <a:lstStyle/>
        <a:p>
          <a:endParaRPr lang="en-US"/>
        </a:p>
      </dgm:t>
    </dgm:pt>
    <dgm:pt modelId="{7CBD0DD8-3901-48F3-9B65-6FF6F1C7D56E}" type="pres">
      <dgm:prSet presAssocID="{0EF8D6C5-D62D-4BAA-BB1B-2A333AEE5D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C7AD2-CB8D-4605-A2FD-DFFB8BBFD5CE}" type="pres">
      <dgm:prSet presAssocID="{4373A5FF-A999-4383-8477-0A1A351DC3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1553B-C0A4-4B89-8BE0-AD157A7AF37E}" type="pres">
      <dgm:prSet presAssocID="{A3BFC92C-741D-462F-9C7F-6D8220552272}" presName="sibTrans" presStyleCnt="0"/>
      <dgm:spPr/>
      <dgm:t>
        <a:bodyPr/>
        <a:lstStyle/>
        <a:p>
          <a:endParaRPr lang="en-US"/>
        </a:p>
      </dgm:t>
    </dgm:pt>
    <dgm:pt modelId="{9E571C35-67E8-40E5-A7F4-8EB14454D92D}" type="pres">
      <dgm:prSet presAssocID="{8909671B-037D-457D-A51F-65584CCB96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95D04-0FF5-4976-9A88-E7AD919F0CB2}" type="pres">
      <dgm:prSet presAssocID="{558A2195-C6A0-47A6-BC47-618BC44EFFE0}" presName="sibTrans" presStyleCnt="0"/>
      <dgm:spPr/>
      <dgm:t>
        <a:bodyPr/>
        <a:lstStyle/>
        <a:p>
          <a:endParaRPr lang="en-US"/>
        </a:p>
      </dgm:t>
    </dgm:pt>
    <dgm:pt modelId="{EAE60EB0-02FE-4B2C-A30A-D1704AB16FC0}" type="pres">
      <dgm:prSet presAssocID="{404E07BD-5D43-435F-BC7F-EF70FB08E79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207FF4-6BD3-4FD2-8183-89C99CB7E573}" type="presOf" srcId="{8909671B-037D-457D-A51F-65584CCB96B4}" destId="{9E571C35-67E8-40E5-A7F4-8EB14454D92D}" srcOrd="0" destOrd="0" presId="urn:microsoft.com/office/officeart/2005/8/layout/hList6"/>
    <dgm:cxn modelId="{242813E4-61DA-4055-8A1A-5C27DF8BD64E}" type="presOf" srcId="{FA48F7E0-A377-44BA-B9C7-A259D51362FA}" destId="{9E571C35-67E8-40E5-A7F4-8EB14454D92D}" srcOrd="0" destOrd="3" presId="urn:microsoft.com/office/officeart/2005/8/layout/hList6"/>
    <dgm:cxn modelId="{0F2C0008-51E6-4E07-8253-D2A9DE9A0AE9}" srcId="{4373A5FF-A999-4383-8477-0A1A351DC35F}" destId="{CB983894-CAE5-4B56-9C9C-C306E90AF313}" srcOrd="0" destOrd="0" parTransId="{D9F272E7-79BA-4BA0-97E6-B871D155B2D1}" sibTransId="{F6F3F996-7EAD-4EDD-A435-430FB814327F}"/>
    <dgm:cxn modelId="{4422E6F0-8440-4A3B-ADA0-09FA94DF3712}" type="presOf" srcId="{4373A5FF-A999-4383-8477-0A1A351DC35F}" destId="{DBDC7AD2-CB8D-4605-A2FD-DFFB8BBFD5CE}" srcOrd="0" destOrd="0" presId="urn:microsoft.com/office/officeart/2005/8/layout/hList6"/>
    <dgm:cxn modelId="{1CFB2608-0252-4C55-8337-8A478B8E42FA}" srcId="{404E07BD-5D43-435F-BC7F-EF70FB08E793}" destId="{1AC1A2E1-6900-487A-848C-FFDB8294A7B4}" srcOrd="0" destOrd="0" parTransId="{C42BFAB8-1E7A-40C0-B268-09B78BC24B69}" sibTransId="{09709916-8079-4206-AE0D-BC5C4CF30681}"/>
    <dgm:cxn modelId="{F36C1EF8-C5FD-49BF-A456-C0C9B7B93ABC}" srcId="{0EF8D6C5-D62D-4BAA-BB1B-2A333AEE5DD0}" destId="{4373A5FF-A999-4383-8477-0A1A351DC35F}" srcOrd="0" destOrd="0" parTransId="{0B91D93D-40BC-49EC-BED4-3E94BF41E943}" sibTransId="{A3BFC92C-741D-462F-9C7F-6D8220552272}"/>
    <dgm:cxn modelId="{9D6DE7B7-6E67-4EB6-98EF-B1D8E8C6AA0A}" srcId="{8909671B-037D-457D-A51F-65584CCB96B4}" destId="{BCD33482-7234-4990-9483-10DC50EE1446}" srcOrd="0" destOrd="0" parTransId="{50AD40BA-8376-4655-89FE-B0D638E285EB}" sibTransId="{A0BD0057-DDF0-40EA-AB71-9E042A02EB0A}"/>
    <dgm:cxn modelId="{A386F6B3-D64D-46F0-926F-5218DDC01D6B}" type="presOf" srcId="{45643847-481E-4192-8C16-76DB990DB4B1}" destId="{9E571C35-67E8-40E5-A7F4-8EB14454D92D}" srcOrd="0" destOrd="2" presId="urn:microsoft.com/office/officeart/2005/8/layout/hList6"/>
    <dgm:cxn modelId="{66BC3431-AA2C-4758-A28F-EDBEA0B7A9E3}" type="presOf" srcId="{CB983894-CAE5-4B56-9C9C-C306E90AF313}" destId="{DBDC7AD2-CB8D-4605-A2FD-DFFB8BBFD5CE}" srcOrd="0" destOrd="1" presId="urn:microsoft.com/office/officeart/2005/8/layout/hList6"/>
    <dgm:cxn modelId="{6ECBCF4C-BE72-47DD-A5A6-AF21A270B24F}" type="presOf" srcId="{9BDB43B8-3748-4A6F-A383-B33BB09023F6}" destId="{EAE60EB0-02FE-4B2C-A30A-D1704AB16FC0}" srcOrd="0" destOrd="2" presId="urn:microsoft.com/office/officeart/2005/8/layout/hList6"/>
    <dgm:cxn modelId="{7A97249D-A531-4965-B43B-957D8B6CE5F8}" srcId="{404E07BD-5D43-435F-BC7F-EF70FB08E793}" destId="{9BDB43B8-3748-4A6F-A383-B33BB09023F6}" srcOrd="1" destOrd="0" parTransId="{BB7AA76D-11B8-4075-AD19-E5C09D9EE6A8}" sibTransId="{ACFA175C-0F1A-4393-A5BB-020005F347CC}"/>
    <dgm:cxn modelId="{06800DC3-2E86-480C-9F35-302C731A7C85}" type="presOf" srcId="{0EF8D6C5-D62D-4BAA-BB1B-2A333AEE5DD0}" destId="{7CBD0DD8-3901-48F3-9B65-6FF6F1C7D56E}" srcOrd="0" destOrd="0" presId="urn:microsoft.com/office/officeart/2005/8/layout/hList6"/>
    <dgm:cxn modelId="{EBF026BF-9407-4609-9A77-1B1E8F834982}" srcId="{8909671B-037D-457D-A51F-65584CCB96B4}" destId="{45643847-481E-4192-8C16-76DB990DB4B1}" srcOrd="1" destOrd="0" parTransId="{782FE226-717E-4170-B1E4-DA18C8E89B7F}" sibTransId="{189ABBBE-870F-4E63-9F87-5E253283D3DA}"/>
    <dgm:cxn modelId="{76AF40D7-2D09-43D4-9BA9-666D12F1CFDB}" type="presOf" srcId="{404E07BD-5D43-435F-BC7F-EF70FB08E793}" destId="{EAE60EB0-02FE-4B2C-A30A-D1704AB16FC0}" srcOrd="0" destOrd="0" presId="urn:microsoft.com/office/officeart/2005/8/layout/hList6"/>
    <dgm:cxn modelId="{3287B76F-D91C-4FDB-A983-345AC381A945}" type="presOf" srcId="{BCD33482-7234-4990-9483-10DC50EE1446}" destId="{9E571C35-67E8-40E5-A7F4-8EB14454D92D}" srcOrd="0" destOrd="1" presId="urn:microsoft.com/office/officeart/2005/8/layout/hList6"/>
    <dgm:cxn modelId="{1150A751-EC21-4566-9F61-67CF9DDDF554}" type="presOf" srcId="{A75328BC-7C21-486F-A379-87F601188C14}" destId="{EAE60EB0-02FE-4B2C-A30A-D1704AB16FC0}" srcOrd="0" destOrd="3" presId="urn:microsoft.com/office/officeart/2005/8/layout/hList6"/>
    <dgm:cxn modelId="{297480D5-C445-4809-9272-93ECB02F2725}" srcId="{0EF8D6C5-D62D-4BAA-BB1B-2A333AEE5DD0}" destId="{8909671B-037D-457D-A51F-65584CCB96B4}" srcOrd="1" destOrd="0" parTransId="{45AA0276-D41A-4A66-B172-41EACCBA82EA}" sibTransId="{558A2195-C6A0-47A6-BC47-618BC44EFFE0}"/>
    <dgm:cxn modelId="{D79FA884-44D0-4661-B0F8-129897ADB4A3}" srcId="{8909671B-037D-457D-A51F-65584CCB96B4}" destId="{FA48F7E0-A377-44BA-B9C7-A259D51362FA}" srcOrd="2" destOrd="0" parTransId="{5C8D7CC1-91C4-40CE-955A-221BF16F8331}" sibTransId="{E064BAAA-0E3E-49B6-BC04-3BAFA041EE58}"/>
    <dgm:cxn modelId="{A9E7520B-5E41-4349-8EB2-5FF731421CF9}" type="presOf" srcId="{8FA423FF-841F-42CD-8328-AA0A71CD8D81}" destId="{DBDC7AD2-CB8D-4605-A2FD-DFFB8BBFD5CE}" srcOrd="0" destOrd="3" presId="urn:microsoft.com/office/officeart/2005/8/layout/hList6"/>
    <dgm:cxn modelId="{FE580D42-25C5-4B36-9E3D-66B574DE3E6E}" type="presOf" srcId="{11DBB7AA-E92A-407B-B6EF-DAD7478B8054}" destId="{DBDC7AD2-CB8D-4605-A2FD-DFFB8BBFD5CE}" srcOrd="0" destOrd="2" presId="urn:microsoft.com/office/officeart/2005/8/layout/hList6"/>
    <dgm:cxn modelId="{EAD1A0A9-B424-4B47-A7E2-A05EEF0E74A0}" srcId="{4373A5FF-A999-4383-8477-0A1A351DC35F}" destId="{8FA423FF-841F-42CD-8328-AA0A71CD8D81}" srcOrd="2" destOrd="0" parTransId="{28BB6B68-35BA-4D66-8BC0-0CBCE4ABD44A}" sibTransId="{4D33239C-45BC-44BA-9C17-82E4EB58FDE0}"/>
    <dgm:cxn modelId="{0D64A73F-3B6D-4A00-B86A-596DF5A37BC6}" srcId="{0EF8D6C5-D62D-4BAA-BB1B-2A333AEE5DD0}" destId="{404E07BD-5D43-435F-BC7F-EF70FB08E793}" srcOrd="2" destOrd="0" parTransId="{1118A389-F0BC-4F6D-A97F-4C020555E3CF}" sibTransId="{4055E4CD-CB96-4765-8E1C-C9FE8660B398}"/>
    <dgm:cxn modelId="{4BABF5C5-FEE3-4485-95BD-D782AEE4F66E}" srcId="{404E07BD-5D43-435F-BC7F-EF70FB08E793}" destId="{A75328BC-7C21-486F-A379-87F601188C14}" srcOrd="2" destOrd="0" parTransId="{D223177A-6DD5-4182-8C79-29D8A274A18A}" sibTransId="{11E77D48-B4B0-4DDC-ACD2-3B165327969F}"/>
    <dgm:cxn modelId="{D7EDED09-DE36-48BD-8F55-3889AEBCBE7D}" srcId="{4373A5FF-A999-4383-8477-0A1A351DC35F}" destId="{11DBB7AA-E92A-407B-B6EF-DAD7478B8054}" srcOrd="1" destOrd="0" parTransId="{36FB0013-28B7-462D-9342-0722E5712DAE}" sibTransId="{0D612844-8AA3-421E-9497-D8E6D31F26D7}"/>
    <dgm:cxn modelId="{99231655-326F-4D0A-9298-F3250B9B0595}" type="presOf" srcId="{1AC1A2E1-6900-487A-848C-FFDB8294A7B4}" destId="{EAE60EB0-02FE-4B2C-A30A-D1704AB16FC0}" srcOrd="0" destOrd="1" presId="urn:microsoft.com/office/officeart/2005/8/layout/hList6"/>
    <dgm:cxn modelId="{A8AD062E-BD2A-431E-9E80-E8BD08AF17EB}" type="presParOf" srcId="{7CBD0DD8-3901-48F3-9B65-6FF6F1C7D56E}" destId="{DBDC7AD2-CB8D-4605-A2FD-DFFB8BBFD5CE}" srcOrd="0" destOrd="0" presId="urn:microsoft.com/office/officeart/2005/8/layout/hList6"/>
    <dgm:cxn modelId="{D6EAA822-B54C-4DE7-B85B-7462367D9866}" type="presParOf" srcId="{7CBD0DD8-3901-48F3-9B65-6FF6F1C7D56E}" destId="{30B1553B-C0A4-4B89-8BE0-AD157A7AF37E}" srcOrd="1" destOrd="0" presId="urn:microsoft.com/office/officeart/2005/8/layout/hList6"/>
    <dgm:cxn modelId="{26429B73-2D1B-4782-99AB-989AC7E230DB}" type="presParOf" srcId="{7CBD0DD8-3901-48F3-9B65-6FF6F1C7D56E}" destId="{9E571C35-67E8-40E5-A7F4-8EB14454D92D}" srcOrd="2" destOrd="0" presId="urn:microsoft.com/office/officeart/2005/8/layout/hList6"/>
    <dgm:cxn modelId="{6D5DE575-1741-4A2C-A000-728B93FAF732}" type="presParOf" srcId="{7CBD0DD8-3901-48F3-9B65-6FF6F1C7D56E}" destId="{1D195D04-0FF5-4976-9A88-E7AD919F0CB2}" srcOrd="3" destOrd="0" presId="urn:microsoft.com/office/officeart/2005/8/layout/hList6"/>
    <dgm:cxn modelId="{1D1229CF-8A1A-4D25-A9AF-EEDC7DF18736}" type="presParOf" srcId="{7CBD0DD8-3901-48F3-9B65-6FF6F1C7D56E}" destId="{EAE60EB0-02FE-4B2C-A30A-D1704AB16FC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C7AD2-CB8D-4605-A2FD-DFFB8BBFD5CE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4482" bIns="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Belang </a:t>
          </a:r>
          <a:endParaRPr lang="en-US" sz="3500" kern="1200"/>
        </a:p>
        <a:p>
          <a:pPr marL="285750" lvl="1" indent="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Wajah Ganteng</a:t>
          </a:r>
          <a:endParaRPr lang="en-US" sz="2700" kern="120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700" kern="1200" smtClean="0"/>
            <a:t>Onta</a:t>
          </a:r>
          <a:endParaRPr lang="en-US" sz="2700" kern="120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700" kern="1200" smtClean="0"/>
            <a:t>Gagal</a:t>
          </a:r>
        </a:p>
        <a:p>
          <a:pPr marL="285750" lvl="1" indent="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/>
        </a:p>
      </dsp:txBody>
      <dsp:txXfrm rot="5400000">
        <a:off x="1005" y="905192"/>
        <a:ext cx="2611933" cy="2715577"/>
      </dsp:txXfrm>
    </dsp:sp>
    <dsp:sp modelId="{9E571C35-67E8-40E5-A7F4-8EB14454D92D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4482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Botak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Rambut Indah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Sapi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Gagal</a:t>
          </a:r>
          <a:endParaRPr lang="en-US" sz="2700" kern="1200"/>
        </a:p>
      </dsp:txBody>
      <dsp:txXfrm rot="5400000">
        <a:off x="2808833" y="905192"/>
        <a:ext cx="2611933" cy="2715577"/>
      </dsp:txXfrm>
    </dsp:sp>
    <dsp:sp modelId="{EAE60EB0-02FE-4B2C-A30A-D1704AB16FC0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4482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Buta</a:t>
          </a:r>
          <a:endParaRPr lang="en-US" sz="35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Melihat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Kambing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Lulus</a:t>
          </a:r>
          <a:endParaRPr lang="en-US" sz="2700" kern="1200"/>
        </a:p>
      </dsp:txBody>
      <dsp:txXfrm rot="5400000">
        <a:off x="5616662" y="905192"/>
        <a:ext cx="2611933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DC07-5096-4C2C-8074-54311343F79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1B4E-F35E-4C9B-BCEB-285EFE183D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2" descr="C:\Users\PKH\Desktop\Istiqlal\Kajian_Hadis_Istiql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962400"/>
            <a:ext cx="9144000" cy="381000"/>
          </a:xfrm>
          <a:prstGeom prst="rect">
            <a:avLst/>
          </a:prstGeom>
          <a:solidFill>
            <a:srgbClr val="ABD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3500" y="3875088"/>
            <a:ext cx="7556500" cy="457200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Trajan Pro" pitchFamily="18" charset="0"/>
                <a:ea typeface="+mj-ea"/>
                <a:cs typeface="+mj-cs"/>
              </a:rPr>
              <a:t>Masjid  </a:t>
            </a:r>
            <a:r>
              <a:rPr lang="en-US" b="1" dirty="0" err="1">
                <a:latin typeface="Trajan Pro" pitchFamily="18" charset="0"/>
                <a:ea typeface="+mj-ea"/>
                <a:cs typeface="+mj-cs"/>
              </a:rPr>
              <a:t>Istiqlal</a:t>
            </a:r>
            <a:r>
              <a:rPr lang="en-US" b="1" dirty="0">
                <a:latin typeface="Trajan Pro" pitchFamily="18" charset="0"/>
                <a:ea typeface="+mj-ea"/>
                <a:cs typeface="+mj-cs"/>
              </a:rPr>
              <a:t>, </a:t>
            </a:r>
            <a:r>
              <a:rPr lang="en-US" b="1" dirty="0" err="1">
                <a:latin typeface="Trajan Pro" pitchFamily="18" charset="0"/>
                <a:ea typeface="+mj-ea"/>
                <a:cs typeface="+mj-cs"/>
              </a:rPr>
              <a:t>Jum’at</a:t>
            </a:r>
            <a:r>
              <a:rPr lang="en-US" b="1" dirty="0">
                <a:latin typeface="Trajan Pro" pitchFamily="18" charset="0"/>
                <a:ea typeface="+mj-ea"/>
                <a:cs typeface="+mj-cs"/>
              </a:rPr>
              <a:t>, </a:t>
            </a:r>
            <a:r>
              <a:rPr lang="en-US" b="1" dirty="0" smtClean="0">
                <a:latin typeface="Trajan Pro" pitchFamily="18" charset="0"/>
                <a:ea typeface="+mj-ea"/>
                <a:cs typeface="+mj-cs"/>
              </a:rPr>
              <a:t>16 November 2018 </a:t>
            </a:r>
            <a:r>
              <a:rPr lang="en-US" b="1" dirty="0">
                <a:latin typeface="Trajan Pro" pitchFamily="18" charset="0"/>
                <a:ea typeface="+mj-ea"/>
                <a:cs typeface="+mj-cs"/>
              </a:rPr>
              <a:t>/ 8</a:t>
            </a:r>
            <a:r>
              <a:rPr lang="en-US" b="1" dirty="0" smtClean="0">
                <a:latin typeface="Trajan Pro" pitchFamily="18" charset="0"/>
                <a:ea typeface="+mj-ea"/>
                <a:cs typeface="+mj-cs"/>
              </a:rPr>
              <a:t> </a:t>
            </a:r>
            <a:r>
              <a:rPr lang="en-US" b="1" dirty="0" err="1" smtClean="0">
                <a:latin typeface="Trajan Pro" pitchFamily="18" charset="0"/>
                <a:ea typeface="+mj-ea"/>
                <a:cs typeface="+mj-cs"/>
              </a:rPr>
              <a:t>Rabi’ul</a:t>
            </a:r>
            <a:r>
              <a:rPr lang="en-US" b="1" dirty="0" smtClean="0">
                <a:latin typeface="Trajan Pro" pitchFamily="18" charset="0"/>
                <a:ea typeface="+mj-ea"/>
                <a:cs typeface="+mj-cs"/>
              </a:rPr>
              <a:t> </a:t>
            </a:r>
            <a:r>
              <a:rPr lang="en-US" b="1" dirty="0" err="1" smtClean="0">
                <a:latin typeface="Trajan Pro" pitchFamily="18" charset="0"/>
                <a:ea typeface="+mj-ea"/>
                <a:cs typeface="+mj-cs"/>
              </a:rPr>
              <a:t>Awwal</a:t>
            </a:r>
            <a:r>
              <a:rPr lang="en-US" b="1" dirty="0" smtClean="0">
                <a:latin typeface="Trajan Pro" pitchFamily="18" charset="0"/>
                <a:ea typeface="+mj-ea"/>
                <a:cs typeface="+mj-cs"/>
              </a:rPr>
              <a:t> </a:t>
            </a:r>
            <a:r>
              <a:rPr lang="en-US" b="1" dirty="0">
                <a:latin typeface="Trajan Pro" pitchFamily="18" charset="0"/>
                <a:ea typeface="+mj-ea"/>
                <a:cs typeface="+mj-cs"/>
              </a:rPr>
              <a:t>1440 </a:t>
            </a:r>
            <a:r>
              <a:rPr lang="en-US" b="1" dirty="0">
                <a:latin typeface="Trajan Pro" pitchFamily="18" charset="0"/>
                <a:ea typeface="+mj-ea"/>
                <a:cs typeface="+mj-cs"/>
              </a:rPr>
              <a:t>H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343400"/>
            <a:ext cx="9144000" cy="1219200"/>
          </a:xfrm>
          <a:prstGeom prst="rect">
            <a:avLst/>
          </a:prstGeom>
          <a:solidFill>
            <a:srgbClr val="ABD9A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Title 2"/>
          <p:cNvSpPr txBox="1">
            <a:spLocks/>
          </p:cNvSpPr>
          <p:nvPr/>
        </p:nvSpPr>
        <p:spPr bwMode="auto">
          <a:xfrm>
            <a:off x="152400" y="4343400"/>
            <a:ext cx="876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chemeClr val="bg1"/>
                </a:solidFill>
                <a:latin typeface="Myriad Pro" pitchFamily="34" charset="0"/>
              </a:rPr>
              <a:t>Ragam</a:t>
            </a:r>
            <a:r>
              <a:rPr lang="en-US" sz="36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yriad Pro" pitchFamily="34" charset="0"/>
              </a:rPr>
              <a:t>Ujian</a:t>
            </a:r>
            <a:r>
              <a:rPr lang="en-US" sz="3600" dirty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riad Pro" pitchFamily="34" charset="0"/>
              </a:rPr>
              <a:t>Kenikmatan</a:t>
            </a:r>
            <a:endParaRPr lang="en-US" sz="36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Muqoddimah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ar-SA" dirty="0" smtClean="0"/>
              <a:t>بسم الله الرحمن الرحيم</a:t>
            </a:r>
          </a:p>
          <a:p>
            <a:pPr algn="r" rtl="1">
              <a:buNone/>
            </a:pPr>
            <a:r>
              <a:rPr lang="ar-SA" dirty="0" smtClean="0"/>
              <a:t>الحمد لله، والصلاة والسلام على رسول الله، وعلى آله ومن تبعه ووالاه، وبعد</a:t>
            </a:r>
          </a:p>
          <a:p>
            <a:pPr>
              <a:buNone/>
            </a:pPr>
            <a:r>
              <a:rPr lang="en-US" dirty="0" err="1" smtClean="0"/>
              <a:t>Banyak</a:t>
            </a:r>
            <a:r>
              <a:rPr lang="en-US" dirty="0" smtClean="0"/>
              <a:t> orang </a:t>
            </a:r>
            <a:r>
              <a:rPr lang="en-US" dirty="0" err="1" smtClean="0"/>
              <a:t>ingin</a:t>
            </a:r>
            <a:r>
              <a:rPr lang="en-US" dirty="0" smtClean="0"/>
              <a:t> kaya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takut</a:t>
            </a:r>
            <a:r>
              <a:rPr lang="en-US" dirty="0" smtClean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orang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.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,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kenikmatan</a:t>
            </a:r>
            <a:r>
              <a:rPr lang="en-US" dirty="0" smtClean="0"/>
              <a:t> yang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dinikmati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Islam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amanah</a:t>
            </a:r>
            <a:r>
              <a:rPr lang="en-US" dirty="0" smtClean="0"/>
              <a:t>,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amanah</a:t>
            </a:r>
            <a:r>
              <a:rPr lang="en-US" dirty="0" smtClean="0"/>
              <a:t>. </a:t>
            </a:r>
            <a:r>
              <a:rPr lang="en-US" dirty="0" err="1" smtClean="0"/>
              <a:t>Amanah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di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.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2 </a:t>
            </a:r>
            <a:r>
              <a:rPr lang="en-US" dirty="0" err="1" smtClean="0"/>
              <a:t>kemungkinan</a:t>
            </a:r>
            <a:r>
              <a:rPr lang="en-US" dirty="0" smtClean="0"/>
              <a:t>: Lulus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Ada </a:t>
            </a:r>
            <a:r>
              <a:rPr lang="en-US" dirty="0" err="1" smtClean="0"/>
              <a:t>kisah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yang </a:t>
            </a:r>
            <a:r>
              <a:rPr lang="en-US" dirty="0" err="1" smtClean="0"/>
              <a:t>diceritakan</a:t>
            </a:r>
            <a:r>
              <a:rPr lang="en-US" dirty="0" smtClean="0"/>
              <a:t> </a:t>
            </a:r>
            <a:r>
              <a:rPr lang="en-US" dirty="0" err="1" smtClean="0"/>
              <a:t>Rasulullah</a:t>
            </a:r>
            <a:r>
              <a:rPr lang="en-US" dirty="0" smtClean="0"/>
              <a:t> saw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kenikmatan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r>
              <a:rPr lang="en-US" dirty="0" err="1" smtClean="0"/>
              <a:t>Luluskan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?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mayoritasnya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Kisah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diceritakan</a:t>
            </a:r>
            <a:r>
              <a:rPr lang="en-US" dirty="0" smtClean="0"/>
              <a:t> </a:t>
            </a:r>
            <a:r>
              <a:rPr lang="en-US" dirty="0" err="1" smtClean="0"/>
              <a:t>sungguh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direnungkan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muslim</a:t>
            </a:r>
            <a:r>
              <a:rPr lang="en-US" dirty="0" smtClean="0"/>
              <a:t> di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mazhab</a:t>
            </a:r>
            <a:r>
              <a:rPr lang="en-US" dirty="0" smtClean="0"/>
              <a:t>: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Segalanya</a:t>
            </a:r>
            <a:r>
              <a:rPr lang="en-US" dirty="0" smtClean="0"/>
              <a:t>. </a:t>
            </a:r>
            <a:r>
              <a:rPr lang="en-US" dirty="0" err="1" smtClean="0"/>
              <a:t>Banyak</a:t>
            </a:r>
            <a:r>
              <a:rPr lang="en-US" dirty="0" smtClean="0"/>
              <a:t> orang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tokoh</a:t>
            </a:r>
            <a:r>
              <a:rPr lang="en-US" dirty="0" smtClean="0"/>
              <a:t> yang </a:t>
            </a:r>
            <a:r>
              <a:rPr lang="en-US" dirty="0" err="1" smtClean="0"/>
              <a:t>mengorbankan</a:t>
            </a:r>
            <a:r>
              <a:rPr lang="en-US" dirty="0" smtClean="0"/>
              <a:t> </a:t>
            </a:r>
            <a:r>
              <a:rPr lang="en-US" dirty="0" err="1" smtClean="0"/>
              <a:t>keimanannya</a:t>
            </a:r>
            <a:r>
              <a:rPr lang="en-US" dirty="0" smtClean="0"/>
              <a:t> demi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yang </a:t>
            </a:r>
            <a:r>
              <a:rPr lang="en-US" dirty="0" err="1" smtClean="0"/>
              <a:t>diimpikannya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Kisah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Ujian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SA" sz="2500" b="1" dirty="0" smtClean="0">
                <a:latin typeface="Traditional Arabic" pitchFamily="18" charset="-78"/>
                <a:cs typeface="Traditional Arabic" pitchFamily="18" charset="-78"/>
              </a:rPr>
              <a:t> عن أَبي هُرَيْرَةَ رَضِيَ اللَّهُ عَنْهُ أَنَّهُ سَمِعَ رَسُولَ اللَّهِ صَلَّى اللَّهُ عَلَيْهِ وَسَلَّمَ يَقُولُ:</a:t>
            </a:r>
          </a:p>
          <a:p>
            <a:pPr algn="just" rtl="1">
              <a:buNone/>
            </a:pPr>
            <a:r>
              <a:rPr lang="ar-SA" sz="2500" b="1" dirty="0" smtClean="0">
                <a:latin typeface="Traditional Arabic" pitchFamily="18" charset="-78"/>
                <a:cs typeface="Traditional Arabic" pitchFamily="18" charset="-78"/>
              </a:rPr>
              <a:t> إِنَّ ثَلَاثَةً فِي بَنِي إِسْرَائِيلَ أَبْرَصَ وَأَقْرَعَ وَأَعْمَى، بَدَا لِلَّهِ عَزَّ وَجَلَّ أَنْ يَبْتَلِيَهُمْ ،فَبَعَثَ إِلَيْهِمْ مَلَكًا، فَأَتَى الْأَبْرَصَ، فَقَالَ: أَيُّ شَيْءٍ أَحَبُّ إِلَيْكَ ؟ قَالَ: لَوْنٌ حَسَنٌ وَجِلْدٌ حَسَنٌ قَدْ قَذِرَنِي النَّاسُ. قَالَ: فَمَسَحَهُ فَذَهَبَ عَنْهُ، فَأُعْطِيَ لَوْنًا حَسَنًا وَجِلْدًا حَسَنًا. فَقَالَ: أَيُّ الْمَالِ أَحَبُّ إِلَيْكَ ؟  قَالَ: الْإِبِلُ  أَوْ قَالَ الْبَقَرُ - هُوَ شَكَّ فِي ذَلِكَ إِنَّ الْأَبْرَصَ وَالْأَقْرَعَ - قَالَ أَحَدُهُمَا الْإِبِلُ وَقَالَ الْآخَرُ الْبَقَرُ، فَأُعْطِيَ نَاقَةً عُشَرَاءَ فَقَالَ يُبَارَكُ لَكَ فِيهَا</a:t>
            </a:r>
            <a:endParaRPr lang="en-US" sz="25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None/>
            </a:pPr>
            <a:r>
              <a:rPr lang="ar-SA" sz="2500" b="1" dirty="0" smtClean="0">
                <a:latin typeface="Traditional Arabic" pitchFamily="18" charset="-78"/>
                <a:cs typeface="Traditional Arabic" pitchFamily="18" charset="-78"/>
              </a:rPr>
              <a:t> وَأَتَى الْأَقْرَعَ فَقَالَ: أَيُّ شَيْءٍ أَحَبُّ إِلَيْكَ ؟ قَالَ : شَعَرٌ حَسَنٌ وَيَذْهَبُ عَنِّي هَذَا قَدْ قَذِرَنِي النَّاسُ. قَالَ: فَمَسَحَهُ فَذَهَبَ وَأُعْطِيَ شَعَرًا حَسَنًا. قَالَ فَأَيُّ الْمَالِ أَحَبُّ إِلَيْكَ؟  قَالَ: الْبَقَرُ قَالَ فَأَعْطَاهُ بَقَرَةً حَامِلًا وَقَالَ يُبَارَكُ لَكَ فِيهَا.</a:t>
            </a:r>
          </a:p>
          <a:p>
            <a:pPr algn="just" rtl="1">
              <a:buNone/>
            </a:pPr>
            <a:r>
              <a:rPr lang="ar-SA" sz="2500" b="1" dirty="0" smtClean="0">
                <a:latin typeface="Traditional Arabic" pitchFamily="18" charset="-78"/>
                <a:cs typeface="Traditional Arabic" pitchFamily="18" charset="-78"/>
              </a:rPr>
              <a:t> وَأَتَى الْأَعْمَى فَقَالَ: أَيُّ شَيْءٍ أَحَبُّ إِلَيْكَ ؟ قَالَ: يَرُدُّ اللَّهُ إِلَيَّ بَصَرِي فَأُبْصِرُ بِهِ النَّاسَ. قَالَ : فَمَسَحَهُ فَرَدَّ اللَّهُ إِلَيْهِ بَصَرَهُ. قَالَ: فَأَيُّ الْمَالِ أَحَبُّ إِلَيْكَ ؟قَالَ : الْغَنَمُ . فَأَعْطَاهُ شَاةً وَالِدًا فَأُنْتِجَ هَذَانِ وَوَلَّدَ هَذَا فَكَانَ لِهَذَا وَادٍ مِنْ إِبِلٍ وَلِهَذَا وَادٍ مِنْ بَقَرٍ وَلِهَذَا وَادٍ مِنْ غَنَمٍ.</a:t>
            </a:r>
            <a:endParaRPr lang="ar-SA" sz="2500" b="1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5833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 ثُمَّ إِنَّهُ أَتَى الْأَبْرَصَ فِي صُورَتِهِ وَهَيْئَتِهِ، فَقَالَ: رَجُلٌ مِسْكِينٌ تَقَطَّعَتْ بِيَ الْحِبَالُ فِي سَفَرِي فَلَا بَلَاغَ الْيَوْمَ إِلَّا بِاللَّهِ ثُمَّ بِكَ. أَسْأَلُكَ بِالَّذِي أَعْطَاكَ اللَّوْنَ الْحَسَنَ وَالْجِلْدَ الْحَسَنَ وَالْمَالَ بَعِيرًا أَتَبَلَّغُ عَلَيْهِ فِي سَفَرِي. 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فَقَالَ لَهُ :إِنَّ الْحُقُوقَ كَثِيرَةٌ .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فَقَالَ لَهُ: كَأَنِّي أَعْرِفُكَ أَلَمْ تَكُنْ أَبْرَصَ يَقْذَرُكَ النَّاسُ فَقِيرًا فَأَعْطَاكَ اللَّهُ ؟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فَقَالَ: لَقَدْ وَرِثْتُ لِكَابِرٍ عَنْ كَابِرٍ.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 فَقَالَ إِنْ كُنْتَ كَاذِبًا فَصَيَّرَكَ اللَّهُ إِلَى مَا كُنْتَ.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وَأَتَى الْأَقْرَعَ فِي صُورَتِهِ وَهَيْئَتِهِ فَقَالَ لَهُ مِثْلَ مَا قَالَ لِهَذَا فَرَدَّ عَلَيْهِ مِثْلَ مَا رَدَّ عَلَيْهِ هَذَا. فَقَالَ: إِنْ كُنْتَ كَاذِبًا فَصَيَّرَكَ اللَّهُ إِلَى مَا كُنْتَ.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وَأَتَى الْأَعْمَى فِي صُورَتِهِ. فَقَالَ: رَجُلٌ مِسْكِينٌ وَابْنُ سَبِيلٍ وَتَقَطَّعَتْ بِيَ الْحِبَالُ فِي سَفَرِي فَلَا بَلَاغَ الْيَوْمَ إِلَّا بِاللَّهِ ثُمَّ بِكَ أَسْأَلُكَ بِالَّذِي رَدَّ عَلَيْكَ بَصَرَكَ شَاةً أَتَبَلَّغُ بِهَا فِي سَفَرِي.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 فَقَالَ: قَدْ كُنْتُ أَعْمَى فَرَدَّ اللَّهُ بَصَرِي، وَفَقِيرًا فَقَدْ أَغْنَانِي، فَخُذْ مَا شِئْتَ، فَوَاللَّهِ لَا أَجْهَدُكَ الْيَوْمَ بِشَيْءٍ أَخَذْتَهُ لِلَّهِ.</a:t>
            </a:r>
          </a:p>
          <a:p>
            <a:pPr algn="r" rtl="1">
              <a:buNone/>
            </a:pPr>
            <a:r>
              <a:rPr lang="ar-SA" sz="2200" b="1" dirty="0" smtClean="0">
                <a:latin typeface="Traditional Arabic" pitchFamily="18" charset="-78"/>
                <a:cs typeface="Traditional Arabic" pitchFamily="18" charset="-78"/>
              </a:rPr>
              <a:t> فَقَالَ: أَمْسِكْ مَالَكَ فَإِنَّمَا ابْتُلِيتُمْ فَقَدْ رَضِيَ اللَّهُ عَنْكَ وَسَخِطَ عَلَى صَاحِبَيْكَ.</a:t>
            </a:r>
          </a:p>
          <a:p>
            <a:pPr algn="r" rtl="1">
              <a:buNone/>
            </a:pPr>
            <a:endParaRPr lang="en-US" sz="22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165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400" dirty="0" smtClean="0"/>
              <a:t>Abu </a:t>
            </a:r>
            <a:r>
              <a:rPr lang="en-US" sz="1400" dirty="0" err="1"/>
              <a:t>Hurairah</a:t>
            </a:r>
            <a:r>
              <a:rPr lang="en-US" sz="1400" dirty="0"/>
              <a:t> </a:t>
            </a:r>
            <a:r>
              <a:rPr lang="en-US" sz="1400" dirty="0" err="1" smtClean="0"/>
              <a:t>ra</a:t>
            </a:r>
            <a:r>
              <a:rPr lang="en-US" sz="1400" dirty="0" smtClean="0"/>
              <a:t> </a:t>
            </a:r>
            <a:r>
              <a:rPr lang="en-US" sz="1400" dirty="0" err="1" smtClean="0"/>
              <a:t>bercerita</a:t>
            </a:r>
            <a:r>
              <a:rPr lang="en-US" sz="1400" dirty="0" smtClean="0"/>
              <a:t>: </a:t>
            </a:r>
            <a:r>
              <a:rPr lang="en-US" sz="1400" dirty="0" err="1" smtClean="0"/>
              <a:t>dia</a:t>
            </a:r>
            <a:r>
              <a:rPr lang="en-US" sz="1400" dirty="0" smtClean="0"/>
              <a:t> </a:t>
            </a:r>
            <a:r>
              <a:rPr lang="en-US" sz="1400" dirty="0" err="1"/>
              <a:t>mendengar</a:t>
            </a:r>
            <a:r>
              <a:rPr lang="en-US" sz="1400" dirty="0"/>
              <a:t> </a:t>
            </a:r>
            <a:r>
              <a:rPr lang="en-US" sz="1400" dirty="0" err="1"/>
              <a:t>Rasulullah</a:t>
            </a:r>
            <a:r>
              <a:rPr lang="en-US" sz="1400" dirty="0"/>
              <a:t> </a:t>
            </a:r>
            <a:r>
              <a:rPr lang="en-US" sz="1400" dirty="0" err="1"/>
              <a:t>shallallahu</a:t>
            </a:r>
            <a:r>
              <a:rPr lang="en-US" sz="1400" dirty="0"/>
              <a:t> '</a:t>
            </a:r>
            <a:r>
              <a:rPr lang="en-US" sz="1400" dirty="0" err="1"/>
              <a:t>alaihi</a:t>
            </a:r>
            <a:r>
              <a:rPr lang="en-US" sz="1400" dirty="0"/>
              <a:t> </a:t>
            </a:r>
            <a:r>
              <a:rPr lang="en-US" sz="1400" dirty="0" err="1"/>
              <a:t>wasallam</a:t>
            </a:r>
            <a:r>
              <a:rPr lang="en-US" sz="1400" dirty="0"/>
              <a:t> </a:t>
            </a:r>
            <a:r>
              <a:rPr lang="en-US" sz="1400" dirty="0" err="1"/>
              <a:t>bersabda</a:t>
            </a:r>
            <a:r>
              <a:rPr lang="en-US" sz="1400" dirty="0"/>
              <a:t>: </a:t>
            </a:r>
            <a:endParaRPr lang="en-US" sz="1400" dirty="0" smtClean="0"/>
          </a:p>
          <a:p>
            <a:pPr algn="just">
              <a:buNone/>
            </a:pPr>
            <a:r>
              <a:rPr lang="en-US" sz="1400" dirty="0" smtClean="0"/>
              <a:t>"</a:t>
            </a:r>
            <a:r>
              <a:rPr lang="en-US" sz="1400" dirty="0"/>
              <a:t>Ada </a:t>
            </a:r>
            <a:r>
              <a:rPr lang="en-US" sz="1400" dirty="0" err="1"/>
              <a:t>tiga</a:t>
            </a:r>
            <a:r>
              <a:rPr lang="en-US" sz="1400" dirty="0"/>
              <a:t> orang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Bani</a:t>
            </a:r>
            <a:r>
              <a:rPr lang="en-US" sz="1400" dirty="0"/>
              <a:t> </a:t>
            </a:r>
            <a:r>
              <a:rPr lang="en-US" sz="1400" dirty="0" err="1"/>
              <a:t>Isra'il</a:t>
            </a:r>
            <a:r>
              <a:rPr lang="en-US" sz="1400" dirty="0"/>
              <a:t> yang </a:t>
            </a:r>
            <a:r>
              <a:rPr lang="en-US" sz="1400" dirty="0" err="1"/>
              <a:t>menderita</a:t>
            </a:r>
            <a:r>
              <a:rPr lang="en-US" sz="1400" dirty="0"/>
              <a:t> </a:t>
            </a:r>
            <a:r>
              <a:rPr lang="en-US" sz="1400" dirty="0" err="1"/>
              <a:t>sakit</a:t>
            </a:r>
            <a:r>
              <a:rPr lang="en-US" sz="1400" dirty="0"/>
              <a:t>. Yang 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menderita</a:t>
            </a:r>
            <a:r>
              <a:rPr lang="en-US" sz="1400" dirty="0"/>
              <a:t> </a:t>
            </a:r>
            <a:r>
              <a:rPr lang="en-US" sz="1400" dirty="0" err="1"/>
              <a:t>penyakit</a:t>
            </a:r>
            <a:r>
              <a:rPr lang="en-US" sz="1400" dirty="0"/>
              <a:t> </a:t>
            </a:r>
            <a:r>
              <a:rPr lang="en-US" sz="1400" dirty="0" err="1"/>
              <a:t>kusta</a:t>
            </a:r>
            <a:r>
              <a:rPr lang="en-US" sz="1400" dirty="0"/>
              <a:t>, yang </a:t>
            </a:r>
            <a:r>
              <a:rPr lang="en-US" sz="1400" dirty="0" err="1"/>
              <a:t>kedua</a:t>
            </a:r>
            <a:r>
              <a:rPr lang="en-US" sz="1400" dirty="0"/>
              <a:t> </a:t>
            </a:r>
            <a:r>
              <a:rPr lang="en-US" sz="1400" dirty="0" err="1"/>
              <a:t>berkepala</a:t>
            </a:r>
            <a:r>
              <a:rPr lang="en-US" sz="1400" dirty="0"/>
              <a:t> </a:t>
            </a:r>
            <a:r>
              <a:rPr lang="en-US" sz="1400" dirty="0" err="1"/>
              <a:t>botak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yang </a:t>
            </a:r>
            <a:r>
              <a:rPr lang="en-US" sz="1400" dirty="0" err="1"/>
              <a:t>ketiga</a:t>
            </a:r>
            <a:r>
              <a:rPr lang="en-US" sz="1400" dirty="0"/>
              <a:t> </a:t>
            </a:r>
            <a:r>
              <a:rPr lang="en-US" sz="1400" dirty="0" err="1"/>
              <a:t>buta</a:t>
            </a:r>
            <a:r>
              <a:rPr lang="en-US" sz="1400" dirty="0"/>
              <a:t>. </a:t>
            </a:r>
            <a:r>
              <a:rPr lang="en-US" sz="1400" dirty="0" err="1"/>
              <a:t>Kemudian</a:t>
            </a:r>
            <a:r>
              <a:rPr lang="en-US" sz="1400" dirty="0"/>
              <a:t> Allah </a:t>
            </a:r>
            <a:r>
              <a:rPr lang="en-US" sz="1400" dirty="0" err="1"/>
              <a:t>Ta'ala</a:t>
            </a:r>
            <a:r>
              <a:rPr lang="en-US" sz="1400" dirty="0"/>
              <a:t> </a:t>
            </a:r>
            <a:r>
              <a:rPr lang="en-US" sz="1400" dirty="0" err="1"/>
              <a:t>menguji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mengutus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menemui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 smtClean="0"/>
              <a:t>.</a:t>
            </a:r>
          </a:p>
          <a:p>
            <a:pPr algn="just">
              <a:buNone/>
            </a:pPr>
            <a:r>
              <a:rPr lang="en-US" sz="1400" dirty="0" smtClean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,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mendatangi</a:t>
            </a:r>
            <a:r>
              <a:rPr lang="en-US" sz="1400" dirty="0"/>
              <a:t> orang yang </a:t>
            </a:r>
            <a:r>
              <a:rPr lang="en-US" sz="1400" dirty="0" err="1"/>
              <a:t>berpenyakit</a:t>
            </a:r>
            <a:r>
              <a:rPr lang="en-US" sz="1400" dirty="0"/>
              <a:t> </a:t>
            </a:r>
            <a:r>
              <a:rPr lang="en-US" sz="1400" dirty="0" err="1"/>
              <a:t>kusta</a:t>
            </a:r>
            <a:r>
              <a:rPr lang="en-US" sz="1400" dirty="0"/>
              <a:t>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bertanya</a:t>
            </a:r>
            <a:r>
              <a:rPr lang="en-US" sz="1400" dirty="0"/>
              <a:t> </a:t>
            </a:r>
            <a:r>
              <a:rPr lang="en-US" sz="1400" dirty="0" err="1"/>
              <a:t>kepadanya</a:t>
            </a:r>
            <a:r>
              <a:rPr lang="en-US" sz="1400" dirty="0"/>
              <a:t>; "</a:t>
            </a:r>
            <a:r>
              <a:rPr lang="en-US" sz="1400" dirty="0" err="1"/>
              <a:t>Apa</a:t>
            </a:r>
            <a:r>
              <a:rPr lang="en-US" sz="1400" dirty="0"/>
              <a:t> yang paling </a:t>
            </a:r>
            <a:r>
              <a:rPr lang="en-US" sz="1400" dirty="0" err="1"/>
              <a:t>kamu</a:t>
            </a:r>
            <a:r>
              <a:rPr lang="en-US" sz="1400" dirty="0"/>
              <a:t> </a:t>
            </a:r>
            <a:r>
              <a:rPr lang="en-US" sz="1400" dirty="0" err="1"/>
              <a:t>sukai</a:t>
            </a:r>
            <a:r>
              <a:rPr lang="en-US" sz="1400" dirty="0"/>
              <a:t>?". Orang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; "</a:t>
            </a:r>
            <a:r>
              <a:rPr lang="en-US" sz="1400" dirty="0" err="1"/>
              <a:t>Warna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kulitku</a:t>
            </a:r>
            <a:r>
              <a:rPr lang="en-US" sz="1400" dirty="0"/>
              <a:t> yang </a:t>
            </a:r>
            <a:r>
              <a:rPr lang="en-US" sz="1400" dirty="0" err="1"/>
              <a:t>bagus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sekarang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menjauh</a:t>
            </a:r>
            <a:r>
              <a:rPr lang="en-US" sz="1400" dirty="0"/>
              <a:t> </a:t>
            </a:r>
            <a:r>
              <a:rPr lang="en-US" sz="1400" dirty="0" err="1"/>
              <a:t>dariku</a:t>
            </a:r>
            <a:r>
              <a:rPr lang="en-US" sz="1400" dirty="0"/>
              <a:t>". </a:t>
            </a:r>
            <a:r>
              <a:rPr lang="en-US" sz="1400" dirty="0" err="1"/>
              <a:t>Beliau</a:t>
            </a:r>
            <a:r>
              <a:rPr lang="en-US" sz="1400" dirty="0"/>
              <a:t> </a:t>
            </a:r>
            <a:r>
              <a:rPr lang="en-US" sz="1400" dirty="0" err="1"/>
              <a:t>melanjutkan</a:t>
            </a:r>
            <a:r>
              <a:rPr lang="en-US" sz="1400" dirty="0"/>
              <a:t>: "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mengusap</a:t>
            </a:r>
            <a:r>
              <a:rPr lang="en-US" sz="1400" dirty="0"/>
              <a:t> </a:t>
            </a:r>
            <a:r>
              <a:rPr lang="en-US" sz="1400" dirty="0" err="1"/>
              <a:t>kulitnya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hilang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berganti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 yang </a:t>
            </a:r>
            <a:r>
              <a:rPr lang="en-US" sz="1400" dirty="0" err="1"/>
              <a:t>bagus</a:t>
            </a:r>
            <a:r>
              <a:rPr lang="en-US" sz="1400" dirty="0"/>
              <a:t>".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bertanya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; "</a:t>
            </a:r>
            <a:r>
              <a:rPr lang="en-US" sz="1400" dirty="0" err="1"/>
              <a:t>Harta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paling </a:t>
            </a:r>
            <a:r>
              <a:rPr lang="en-US" sz="1400" dirty="0" err="1"/>
              <a:t>kamu</a:t>
            </a:r>
            <a:r>
              <a:rPr lang="en-US" sz="1400" dirty="0"/>
              <a:t> </a:t>
            </a:r>
            <a:r>
              <a:rPr lang="en-US" sz="1400" dirty="0" err="1"/>
              <a:t>sukai</a:t>
            </a:r>
            <a:r>
              <a:rPr lang="en-US" sz="1400" dirty="0"/>
              <a:t>?". Orang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; "</a:t>
            </a:r>
            <a:r>
              <a:rPr lang="en-US" sz="1400" dirty="0" err="1"/>
              <a:t>Unta</a:t>
            </a:r>
            <a:r>
              <a:rPr lang="en-US" sz="1400" dirty="0"/>
              <a:t>". </a:t>
            </a:r>
            <a:r>
              <a:rPr lang="en-US" sz="1400" dirty="0" err="1"/>
              <a:t>Perawi</a:t>
            </a:r>
            <a:r>
              <a:rPr lang="en-US" sz="1400" dirty="0"/>
              <a:t> </a:t>
            </a:r>
            <a:r>
              <a:rPr lang="en-US" sz="1400" dirty="0" err="1"/>
              <a:t>berkata</a:t>
            </a:r>
            <a:r>
              <a:rPr lang="en-US" sz="1400" dirty="0"/>
              <a:t>: "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sapi</a:t>
            </a:r>
            <a:r>
              <a:rPr lang="en-US" sz="1400" dirty="0"/>
              <a:t>", </a:t>
            </a:r>
            <a:r>
              <a:rPr lang="en-US" sz="1400" dirty="0" err="1"/>
              <a:t>perawi</a:t>
            </a:r>
            <a:r>
              <a:rPr lang="en-US" sz="1400" dirty="0"/>
              <a:t> </a:t>
            </a:r>
            <a:r>
              <a:rPr lang="en-US" sz="1400" dirty="0" err="1"/>
              <a:t>ragu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orang yang </a:t>
            </a:r>
            <a:r>
              <a:rPr lang="en-US" sz="1400" dirty="0" err="1"/>
              <a:t>berpenyakit</a:t>
            </a:r>
            <a:r>
              <a:rPr lang="en-US" sz="1400" dirty="0"/>
              <a:t> </a:t>
            </a:r>
            <a:r>
              <a:rPr lang="en-US" sz="1400" dirty="0" err="1"/>
              <a:t>kusta</a:t>
            </a:r>
            <a:r>
              <a:rPr lang="en-US" sz="1400" dirty="0"/>
              <a:t> </a:t>
            </a:r>
            <a:r>
              <a:rPr lang="en-US" sz="1400" dirty="0" err="1"/>
              <a:t>ataukah</a:t>
            </a:r>
            <a:r>
              <a:rPr lang="en-US" sz="1400" dirty="0"/>
              <a:t> yang </a:t>
            </a:r>
            <a:r>
              <a:rPr lang="en-US" sz="1400" dirty="0" err="1"/>
              <a:t>berkepala</a:t>
            </a:r>
            <a:r>
              <a:rPr lang="en-US" sz="1400" dirty="0"/>
              <a:t> </a:t>
            </a:r>
            <a:r>
              <a:rPr lang="en-US" sz="1400" dirty="0" err="1"/>
              <a:t>botak</a:t>
            </a:r>
            <a:r>
              <a:rPr lang="en-US" sz="1400" dirty="0"/>
              <a:t>. Yang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berkata</a:t>
            </a:r>
            <a:r>
              <a:rPr lang="en-US" sz="1400" dirty="0"/>
              <a:t>; "</a:t>
            </a:r>
            <a:r>
              <a:rPr lang="en-US" sz="1400" dirty="0" err="1"/>
              <a:t>Unta</a:t>
            </a:r>
            <a:r>
              <a:rPr lang="en-US" sz="1400" dirty="0"/>
              <a:t>" </a:t>
            </a:r>
            <a:r>
              <a:rPr lang="en-US" sz="1400" dirty="0" err="1"/>
              <a:t>dan</a:t>
            </a:r>
            <a:r>
              <a:rPr lang="en-US" sz="1400" dirty="0"/>
              <a:t> yang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berkata</a:t>
            </a:r>
            <a:r>
              <a:rPr lang="en-US" sz="1400" dirty="0"/>
              <a:t>; "</a:t>
            </a:r>
            <a:r>
              <a:rPr lang="en-US" sz="1400" dirty="0" err="1"/>
              <a:t>Sapi</a:t>
            </a:r>
            <a:r>
              <a:rPr lang="en-US" sz="1400" dirty="0"/>
              <a:t>".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dia</a:t>
            </a:r>
            <a:r>
              <a:rPr lang="en-US" sz="1400" dirty="0"/>
              <a:t> </a:t>
            </a:r>
            <a:r>
              <a:rPr lang="en-US" sz="1400" dirty="0" err="1"/>
              <a:t>diberi</a:t>
            </a:r>
            <a:r>
              <a:rPr lang="en-US" sz="1400" dirty="0"/>
              <a:t> </a:t>
            </a:r>
            <a:r>
              <a:rPr lang="en-US" sz="1400" dirty="0" err="1"/>
              <a:t>puluhan</a:t>
            </a:r>
            <a:r>
              <a:rPr lang="en-US" sz="1400" dirty="0"/>
              <a:t> </a:t>
            </a:r>
            <a:r>
              <a:rPr lang="en-US" sz="1400" dirty="0" err="1"/>
              <a:t>unta</a:t>
            </a:r>
            <a:r>
              <a:rPr lang="en-US" sz="1400" dirty="0"/>
              <a:t>,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berkata</a:t>
            </a:r>
            <a:r>
              <a:rPr lang="en-US" sz="1400" dirty="0"/>
              <a:t>; "</a:t>
            </a:r>
            <a:r>
              <a:rPr lang="en-US" sz="1400" dirty="0" err="1"/>
              <a:t>Semoga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unta-unta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keberkahan</a:t>
            </a:r>
            <a:r>
              <a:rPr lang="en-US" sz="1400" dirty="0"/>
              <a:t> </a:t>
            </a:r>
            <a:r>
              <a:rPr lang="en-US" sz="1400" dirty="0" err="1"/>
              <a:t>buatmu</a:t>
            </a:r>
            <a:r>
              <a:rPr lang="en-US" sz="1400" dirty="0"/>
              <a:t>". </a:t>
            </a:r>
            <a:endParaRPr lang="en-US" sz="1400" dirty="0" smtClean="0"/>
          </a:p>
          <a:p>
            <a:pPr algn="just">
              <a:buNone/>
            </a:pP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mendatangi</a:t>
            </a:r>
            <a:r>
              <a:rPr lang="en-US" sz="1400" dirty="0"/>
              <a:t> orang yang </a:t>
            </a:r>
            <a:r>
              <a:rPr lang="en-US" sz="1400" dirty="0" err="1"/>
              <a:t>berkepala</a:t>
            </a:r>
            <a:r>
              <a:rPr lang="en-US" sz="1400" dirty="0"/>
              <a:t> </a:t>
            </a:r>
            <a:r>
              <a:rPr lang="en-US" sz="1400" dirty="0" err="1"/>
              <a:t>botak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bertanya</a:t>
            </a:r>
            <a:r>
              <a:rPr lang="en-US" sz="1400" dirty="0"/>
              <a:t> </a:t>
            </a:r>
            <a:r>
              <a:rPr lang="en-US" sz="1400" dirty="0" err="1"/>
              <a:t>kepadanya</a:t>
            </a:r>
            <a:r>
              <a:rPr lang="en-US" sz="1400" dirty="0"/>
              <a:t>; "</a:t>
            </a:r>
            <a:r>
              <a:rPr lang="en-US" sz="1400" dirty="0" err="1"/>
              <a:t>Apa</a:t>
            </a:r>
            <a:r>
              <a:rPr lang="en-US" sz="1400" dirty="0"/>
              <a:t> yang paling </a:t>
            </a:r>
            <a:r>
              <a:rPr lang="en-US" sz="1400" dirty="0" err="1"/>
              <a:t>kamu</a:t>
            </a:r>
            <a:r>
              <a:rPr lang="en-US" sz="1400" dirty="0"/>
              <a:t> </a:t>
            </a:r>
            <a:r>
              <a:rPr lang="en-US" sz="1400" dirty="0" err="1"/>
              <a:t>sukai</a:t>
            </a:r>
            <a:r>
              <a:rPr lang="en-US" sz="1400" dirty="0"/>
              <a:t>?". Orang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; "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rambut</a:t>
            </a:r>
            <a:r>
              <a:rPr lang="en-US" sz="1400" dirty="0"/>
              <a:t> yang </a:t>
            </a:r>
            <a:r>
              <a:rPr lang="en-US" sz="1400" dirty="0" err="1"/>
              <a:t>bagus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penyakit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pergi</a:t>
            </a:r>
            <a:r>
              <a:rPr lang="en-US" sz="1400" dirty="0"/>
              <a:t> </a:t>
            </a:r>
            <a:r>
              <a:rPr lang="en-US" sz="1400" dirty="0" err="1"/>
              <a:t>dariku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sekarang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menjauh</a:t>
            </a:r>
            <a:r>
              <a:rPr lang="en-US" sz="1400" dirty="0"/>
              <a:t> </a:t>
            </a:r>
            <a:r>
              <a:rPr lang="en-US" sz="1400" dirty="0" err="1"/>
              <a:t>dariku</a:t>
            </a:r>
            <a:r>
              <a:rPr lang="en-US" sz="1400" dirty="0"/>
              <a:t>". </a:t>
            </a:r>
            <a:r>
              <a:rPr lang="en-US" sz="1400" dirty="0" err="1"/>
              <a:t>Beliau</a:t>
            </a:r>
            <a:r>
              <a:rPr lang="en-US" sz="1400" dirty="0"/>
              <a:t> </a:t>
            </a:r>
            <a:r>
              <a:rPr lang="en-US" sz="1400" dirty="0" err="1"/>
              <a:t>melanjutkan</a:t>
            </a:r>
            <a:r>
              <a:rPr lang="en-US" sz="1400" dirty="0"/>
              <a:t>: "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mengusap</a:t>
            </a:r>
            <a:r>
              <a:rPr lang="en-US" sz="1400" dirty="0"/>
              <a:t> </a:t>
            </a:r>
            <a:r>
              <a:rPr lang="en-US" sz="1400" dirty="0" err="1"/>
              <a:t>kepala</a:t>
            </a:r>
            <a:r>
              <a:rPr lang="en-US" sz="1400" dirty="0"/>
              <a:t> orang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hilang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berganti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rambut</a:t>
            </a:r>
            <a:r>
              <a:rPr lang="en-US" sz="1400" dirty="0"/>
              <a:t> yang </a:t>
            </a:r>
            <a:r>
              <a:rPr lang="en-US" sz="1400" dirty="0" err="1"/>
              <a:t>bagus</a:t>
            </a:r>
            <a:r>
              <a:rPr lang="en-US" sz="1400" dirty="0"/>
              <a:t>".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bertanya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; "</a:t>
            </a:r>
            <a:r>
              <a:rPr lang="en-US" sz="1400" dirty="0" err="1"/>
              <a:t>Harta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paling </a:t>
            </a:r>
            <a:r>
              <a:rPr lang="en-US" sz="1400" dirty="0" err="1"/>
              <a:t>kamu</a:t>
            </a:r>
            <a:r>
              <a:rPr lang="en-US" sz="1400" dirty="0"/>
              <a:t> </a:t>
            </a:r>
            <a:r>
              <a:rPr lang="en-US" sz="1400" dirty="0" err="1"/>
              <a:t>sukai</a:t>
            </a:r>
            <a:r>
              <a:rPr lang="en-US" sz="1400" dirty="0"/>
              <a:t>?". Orang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; "</a:t>
            </a:r>
            <a:r>
              <a:rPr lang="en-US" sz="1400" dirty="0" err="1"/>
              <a:t>Sapi</a:t>
            </a:r>
            <a:r>
              <a:rPr lang="en-US" sz="1400" dirty="0"/>
              <a:t>".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dia</a:t>
            </a:r>
            <a:r>
              <a:rPr lang="en-US" sz="1400" dirty="0"/>
              <a:t> </a:t>
            </a:r>
            <a:r>
              <a:rPr lang="en-US" sz="1400" dirty="0" err="1"/>
              <a:t>diberi</a:t>
            </a:r>
            <a:r>
              <a:rPr lang="en-US" sz="1400" dirty="0"/>
              <a:t> </a:t>
            </a:r>
            <a:r>
              <a:rPr lang="en-US" sz="1400" dirty="0" err="1"/>
              <a:t>seekor</a:t>
            </a:r>
            <a:r>
              <a:rPr lang="en-US" sz="1400" dirty="0"/>
              <a:t> </a:t>
            </a:r>
            <a:r>
              <a:rPr lang="en-US" sz="1400" dirty="0" err="1"/>
              <a:t>sapi</a:t>
            </a:r>
            <a:r>
              <a:rPr lang="en-US" sz="1400" dirty="0"/>
              <a:t> yang </a:t>
            </a:r>
            <a:r>
              <a:rPr lang="en-US" sz="1400" dirty="0" err="1"/>
              <a:t>sedang</a:t>
            </a:r>
            <a:r>
              <a:rPr lang="en-US" sz="1400" dirty="0"/>
              <a:t> bunting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berkata</a:t>
            </a:r>
            <a:r>
              <a:rPr lang="en-US" sz="1400" dirty="0"/>
              <a:t>; "</a:t>
            </a:r>
            <a:r>
              <a:rPr lang="en-US" sz="1400" dirty="0" err="1"/>
              <a:t>Semoga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sapi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keberkahan</a:t>
            </a:r>
            <a:r>
              <a:rPr lang="en-US" sz="1400" dirty="0"/>
              <a:t> </a:t>
            </a:r>
            <a:r>
              <a:rPr lang="en-US" sz="1400" dirty="0" err="1"/>
              <a:t>buatmu</a:t>
            </a:r>
            <a:r>
              <a:rPr lang="en-US" sz="1400" dirty="0"/>
              <a:t>". </a:t>
            </a:r>
            <a:endParaRPr lang="en-US" sz="1400" dirty="0" smtClean="0"/>
          </a:p>
          <a:p>
            <a:pPr algn="just">
              <a:buNone/>
            </a:pP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mendatangi</a:t>
            </a:r>
            <a:r>
              <a:rPr lang="en-US" sz="1400" dirty="0"/>
              <a:t> orang yang </a:t>
            </a:r>
            <a:r>
              <a:rPr lang="en-US" sz="1400" dirty="0" err="1"/>
              <a:t>buta</a:t>
            </a:r>
            <a:r>
              <a:rPr lang="en-US" sz="1400" dirty="0"/>
              <a:t>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bertanya</a:t>
            </a:r>
            <a:r>
              <a:rPr lang="en-US" sz="1400" dirty="0"/>
              <a:t> </a:t>
            </a:r>
            <a:r>
              <a:rPr lang="en-US" sz="1400" dirty="0" err="1"/>
              <a:t>kepadanya</a:t>
            </a:r>
            <a:r>
              <a:rPr lang="en-US" sz="1400" dirty="0"/>
              <a:t>; "</a:t>
            </a:r>
            <a:r>
              <a:rPr lang="en-US" sz="1400" dirty="0" err="1"/>
              <a:t>Apa</a:t>
            </a:r>
            <a:r>
              <a:rPr lang="en-US" sz="1400" dirty="0"/>
              <a:t> yang paling </a:t>
            </a:r>
            <a:r>
              <a:rPr lang="en-US" sz="1400" dirty="0" err="1"/>
              <a:t>kamu</a:t>
            </a:r>
            <a:r>
              <a:rPr lang="en-US" sz="1400" dirty="0"/>
              <a:t> </a:t>
            </a:r>
            <a:r>
              <a:rPr lang="en-US" sz="1400" dirty="0" err="1"/>
              <a:t>sukai</a:t>
            </a:r>
            <a:r>
              <a:rPr lang="en-US" sz="1400" dirty="0"/>
              <a:t>?". Orang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; "</a:t>
            </a:r>
            <a:r>
              <a:rPr lang="en-US" sz="1400" dirty="0" err="1"/>
              <a:t>Seandainya</a:t>
            </a:r>
            <a:r>
              <a:rPr lang="en-US" sz="1400" dirty="0"/>
              <a:t> Allah </a:t>
            </a:r>
            <a:r>
              <a:rPr lang="en-US" sz="1400" dirty="0" err="1"/>
              <a:t>Ta'ala</a:t>
            </a:r>
            <a:r>
              <a:rPr lang="en-US" sz="1400" dirty="0"/>
              <a:t> </a:t>
            </a:r>
            <a:r>
              <a:rPr lang="en-US" sz="1400" dirty="0" err="1"/>
              <a:t>mengembalikan</a:t>
            </a:r>
            <a:r>
              <a:rPr lang="en-US" sz="1400" dirty="0"/>
              <a:t> </a:t>
            </a:r>
            <a:r>
              <a:rPr lang="en-US" sz="1400" dirty="0" err="1"/>
              <a:t>penglihatanku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penglihatan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aku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". </a:t>
            </a:r>
            <a:r>
              <a:rPr lang="en-US" sz="1400" dirty="0" err="1"/>
              <a:t>Beliau</a:t>
            </a:r>
            <a:r>
              <a:rPr lang="en-US" sz="1400" dirty="0"/>
              <a:t> </a:t>
            </a:r>
            <a:r>
              <a:rPr lang="en-US" sz="1400" dirty="0" err="1"/>
              <a:t>melanjutkan</a:t>
            </a:r>
            <a:r>
              <a:rPr lang="en-US" sz="1400" dirty="0"/>
              <a:t>: "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mengusap</a:t>
            </a:r>
            <a:r>
              <a:rPr lang="en-US" sz="1400" dirty="0"/>
              <a:t> </a:t>
            </a:r>
            <a:r>
              <a:rPr lang="en-US" sz="1400" dirty="0" err="1"/>
              <a:t>mata</a:t>
            </a:r>
            <a:r>
              <a:rPr lang="en-US" sz="1400" dirty="0"/>
              <a:t> orang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Allah </a:t>
            </a:r>
            <a:r>
              <a:rPr lang="en-US" sz="1400" dirty="0" err="1"/>
              <a:t>Ta'ala</a:t>
            </a:r>
            <a:r>
              <a:rPr lang="en-US" sz="1400" dirty="0"/>
              <a:t> </a:t>
            </a:r>
            <a:r>
              <a:rPr lang="en-US" sz="1400" dirty="0" err="1"/>
              <a:t>mengembalikan</a:t>
            </a:r>
            <a:r>
              <a:rPr lang="en-US" sz="1400" dirty="0"/>
              <a:t> </a:t>
            </a:r>
            <a:r>
              <a:rPr lang="en-US" sz="1400" dirty="0" err="1"/>
              <a:t>penglihatannya</a:t>
            </a:r>
            <a:r>
              <a:rPr lang="en-US" sz="1400" dirty="0"/>
              <a:t>".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malaikat</a:t>
            </a:r>
            <a:r>
              <a:rPr lang="en-US" sz="1400" dirty="0"/>
              <a:t> </a:t>
            </a:r>
            <a:r>
              <a:rPr lang="en-US" sz="1400" dirty="0" err="1"/>
              <a:t>bertanya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/>
              <a:t>; "</a:t>
            </a:r>
            <a:r>
              <a:rPr lang="en-US" sz="1400" dirty="0" err="1"/>
              <a:t>Harta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paling </a:t>
            </a:r>
            <a:r>
              <a:rPr lang="en-US" sz="1400" dirty="0" err="1"/>
              <a:t>kamu</a:t>
            </a:r>
            <a:r>
              <a:rPr lang="en-US" sz="1400" dirty="0"/>
              <a:t> </a:t>
            </a:r>
            <a:r>
              <a:rPr lang="en-US" sz="1400" dirty="0" err="1"/>
              <a:t>sukai</a:t>
            </a:r>
            <a:r>
              <a:rPr lang="en-US" sz="1400" dirty="0"/>
              <a:t>?". Orang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; "</a:t>
            </a:r>
            <a:r>
              <a:rPr lang="en-US" sz="1400" dirty="0" err="1"/>
              <a:t>Kambing</a:t>
            </a:r>
            <a:r>
              <a:rPr lang="en-US" sz="1400" dirty="0"/>
              <a:t>".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dia</a:t>
            </a:r>
            <a:r>
              <a:rPr lang="en-US" sz="1400" dirty="0"/>
              <a:t> </a:t>
            </a:r>
            <a:r>
              <a:rPr lang="en-US" sz="1400" dirty="0" err="1"/>
              <a:t>diberi</a:t>
            </a:r>
            <a:r>
              <a:rPr lang="en-US" sz="1400" dirty="0"/>
              <a:t> </a:t>
            </a:r>
            <a:r>
              <a:rPr lang="en-US" sz="1400" dirty="0" err="1"/>
              <a:t>seekor</a:t>
            </a:r>
            <a:r>
              <a:rPr lang="en-US" sz="1400" dirty="0"/>
              <a:t> </a:t>
            </a:r>
            <a:r>
              <a:rPr lang="en-US" sz="1400" dirty="0" err="1"/>
              <a:t>kambing</a:t>
            </a:r>
            <a:r>
              <a:rPr lang="en-US" sz="1400" dirty="0"/>
              <a:t> yang bunting".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kedua</a:t>
            </a:r>
            <a:r>
              <a:rPr lang="en-US" sz="1400" dirty="0"/>
              <a:t> orang yang 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tadi</a:t>
            </a:r>
            <a:r>
              <a:rPr lang="en-US" sz="1400" dirty="0"/>
              <a:t> </a:t>
            </a:r>
            <a:r>
              <a:rPr lang="en-US" sz="1400" dirty="0" err="1"/>
              <a:t>hewan-hewannya</a:t>
            </a:r>
            <a:r>
              <a:rPr lang="en-US" sz="1400" dirty="0"/>
              <a:t> </a:t>
            </a:r>
            <a:r>
              <a:rPr lang="en-US" sz="1400" dirty="0" err="1"/>
              <a:t>berkembang</a:t>
            </a:r>
            <a:r>
              <a:rPr lang="en-US" sz="1400" dirty="0"/>
              <a:t> </a:t>
            </a:r>
            <a:r>
              <a:rPr lang="en-US" sz="1400" dirty="0" err="1"/>
              <a:t>biak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begitu</a:t>
            </a:r>
            <a:r>
              <a:rPr lang="en-US" sz="1400" dirty="0"/>
              <a:t> </a:t>
            </a:r>
            <a:r>
              <a:rPr lang="en-US" sz="1400" dirty="0" err="1"/>
              <a:t>juga</a:t>
            </a:r>
            <a:r>
              <a:rPr lang="en-US" sz="1400" dirty="0"/>
              <a:t> orang yang </a:t>
            </a:r>
            <a:r>
              <a:rPr lang="en-US" sz="1400" dirty="0" err="1"/>
              <a:t>ketiga</a:t>
            </a:r>
            <a:r>
              <a:rPr lang="en-US" sz="1400" dirty="0"/>
              <a:t>, </a:t>
            </a:r>
            <a:r>
              <a:rPr lang="en-US" sz="1400" dirty="0" err="1"/>
              <a:t>masing-masing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lembah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mengembalakan</a:t>
            </a:r>
            <a:r>
              <a:rPr lang="en-US" sz="1400" dirty="0"/>
              <a:t> </a:t>
            </a:r>
            <a:r>
              <a:rPr lang="en-US" sz="1400" dirty="0" err="1"/>
              <a:t>unta-unta</a:t>
            </a:r>
            <a:r>
              <a:rPr lang="en-US" sz="1400" dirty="0"/>
              <a:t>, </a:t>
            </a:r>
            <a:r>
              <a:rPr lang="en-US" sz="1400" dirty="0" err="1"/>
              <a:t>lembah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mengembalakan</a:t>
            </a:r>
            <a:r>
              <a:rPr lang="en-US" sz="1400" dirty="0"/>
              <a:t> </a:t>
            </a:r>
            <a:r>
              <a:rPr lang="en-US" sz="1400" dirty="0" err="1"/>
              <a:t>sapi-sapi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lembah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mengembalakan</a:t>
            </a:r>
            <a:r>
              <a:rPr lang="en-US" sz="1400" dirty="0"/>
              <a:t> </a:t>
            </a:r>
            <a:r>
              <a:rPr lang="en-US" sz="1400" dirty="0" err="1"/>
              <a:t>kambing-kambing</a:t>
            </a:r>
            <a:r>
              <a:rPr lang="en-US" sz="1400" dirty="0"/>
              <a:t>. </a:t>
            </a:r>
            <a:endParaRPr lang="en-US" sz="1400" dirty="0" smtClean="0"/>
          </a:p>
          <a:p>
            <a:pPr algn="just"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40363"/>
          </a:xfrm>
        </p:spPr>
        <p:txBody>
          <a:bodyPr>
            <a:noAutofit/>
          </a:bodyPr>
          <a:lstStyle/>
          <a:p>
            <a:pPr algn="just"/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mendatangi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tadinya</a:t>
            </a:r>
            <a:r>
              <a:rPr lang="en-US" sz="1400" dirty="0" smtClean="0"/>
              <a:t> </a:t>
            </a:r>
            <a:r>
              <a:rPr lang="en-US" sz="1400" dirty="0" err="1" smtClean="0"/>
              <a:t>berpenyakit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kusta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berpenyakit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kusta</a:t>
            </a:r>
            <a:r>
              <a:rPr lang="en-US" sz="1400" dirty="0" smtClean="0"/>
              <a:t>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berkata</a:t>
            </a:r>
            <a:r>
              <a:rPr lang="en-US" sz="1400" dirty="0" smtClean="0"/>
              <a:t>; "</a:t>
            </a:r>
            <a:r>
              <a:rPr lang="en-US" sz="1400" dirty="0" err="1" smtClean="0"/>
              <a:t>Saya</a:t>
            </a:r>
            <a:r>
              <a:rPr lang="en-US" sz="1400" dirty="0" smtClean="0"/>
              <a:t> orang </a:t>
            </a:r>
            <a:r>
              <a:rPr lang="en-US" sz="1400" dirty="0" err="1" smtClean="0"/>
              <a:t>miskin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bekalku</a:t>
            </a:r>
            <a:r>
              <a:rPr lang="en-US" sz="1400" dirty="0" smtClean="0"/>
              <a:t>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habis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perjalananku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menyampaikan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hidup</a:t>
            </a:r>
            <a:r>
              <a:rPr lang="en-US" sz="1400" dirty="0" smtClean="0"/>
              <a:t> </a:t>
            </a:r>
            <a:r>
              <a:rPr lang="en-US" sz="1400" dirty="0" err="1" smtClean="0"/>
              <a:t>hingga</a:t>
            </a:r>
            <a:r>
              <a:rPr lang="en-US" sz="1400" dirty="0" smtClean="0"/>
              <a:t>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kecuali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.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memohon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kepadamu</a:t>
            </a:r>
            <a:r>
              <a:rPr lang="en-US" sz="1400" dirty="0" smtClean="0"/>
              <a:t> demi orang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memberimu</a:t>
            </a:r>
            <a:r>
              <a:rPr lang="en-US" sz="1400" dirty="0" smtClean="0"/>
              <a:t> </a:t>
            </a:r>
            <a:r>
              <a:rPr lang="en-US" sz="1400" dirty="0" err="1" smtClean="0"/>
              <a:t>warna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kulit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bagus</a:t>
            </a:r>
            <a:r>
              <a:rPr lang="en-US" sz="1400" dirty="0" smtClean="0"/>
              <a:t> </a:t>
            </a:r>
            <a:r>
              <a:rPr lang="en-US" sz="1400" dirty="0" err="1" smtClean="0"/>
              <a:t>berupa</a:t>
            </a:r>
            <a:r>
              <a:rPr lang="en-US" sz="1400" dirty="0" smtClean="0"/>
              <a:t> </a:t>
            </a:r>
            <a:r>
              <a:rPr lang="en-US" sz="1400" dirty="0" err="1" smtClean="0"/>
              <a:t>seekor</a:t>
            </a:r>
            <a:r>
              <a:rPr lang="en-US" sz="1400" dirty="0" smtClean="0"/>
              <a:t> </a:t>
            </a:r>
            <a:r>
              <a:rPr lang="en-US" sz="1400" dirty="0" err="1" smtClean="0"/>
              <a:t>unta</a:t>
            </a:r>
            <a:r>
              <a:rPr lang="en-US" sz="1400" dirty="0" smtClean="0"/>
              <a:t>, </a:t>
            </a:r>
            <a:r>
              <a:rPr lang="en-US" sz="1400" dirty="0" err="1" smtClean="0"/>
              <a:t>apakah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mau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memberiku</a:t>
            </a:r>
            <a:r>
              <a:rPr lang="en-US" sz="1400" dirty="0" smtClean="0"/>
              <a:t> </a:t>
            </a:r>
            <a:r>
              <a:rPr lang="en-US" sz="1400" dirty="0" err="1" smtClean="0"/>
              <a:t>bekal</a:t>
            </a:r>
            <a:r>
              <a:rPr lang="en-US" sz="1400" dirty="0" smtClean="0"/>
              <a:t> agar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meneruskan</a:t>
            </a:r>
            <a:r>
              <a:rPr lang="en-US" sz="1400" dirty="0" smtClean="0"/>
              <a:t> </a:t>
            </a:r>
            <a:r>
              <a:rPr lang="en-US" sz="1400" dirty="0" err="1" smtClean="0"/>
              <a:t>perjalananku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?. </a:t>
            </a:r>
            <a:r>
              <a:rPr lang="en-US" sz="1400" dirty="0" err="1" smtClean="0"/>
              <a:t>Maka</a:t>
            </a:r>
            <a:r>
              <a:rPr lang="en-US" sz="1400" dirty="0" smtClean="0"/>
              <a:t> orang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berkata</a:t>
            </a:r>
            <a:r>
              <a:rPr lang="en-US" sz="1400" dirty="0" smtClean="0"/>
              <a:t>; "</a:t>
            </a:r>
            <a:r>
              <a:rPr lang="en-US" sz="1400" dirty="0" err="1" smtClean="0"/>
              <a:t>Sesungguhnya</a:t>
            </a:r>
            <a:r>
              <a:rPr lang="en-US" sz="1400" dirty="0" smtClean="0"/>
              <a:t> </a:t>
            </a:r>
            <a:r>
              <a:rPr lang="en-US" sz="1400" dirty="0" err="1" smtClean="0"/>
              <a:t>hak-hak</a:t>
            </a:r>
            <a:r>
              <a:rPr lang="en-US" sz="1400" dirty="0" smtClean="0"/>
              <a:t>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banyak</a:t>
            </a:r>
            <a:r>
              <a:rPr lang="en-US" sz="1400" dirty="0" smtClean="0"/>
              <a:t> (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tunaikan</a:t>
            </a:r>
            <a:r>
              <a:rPr lang="en-US" sz="1400" dirty="0" smtClean="0"/>
              <a:t>) ".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bertanya</a:t>
            </a:r>
            <a:r>
              <a:rPr lang="en-US" sz="1400" dirty="0" smtClean="0"/>
              <a:t> </a:t>
            </a:r>
            <a:r>
              <a:rPr lang="en-US" sz="1400" dirty="0" err="1" smtClean="0"/>
              <a:t>kepadanya</a:t>
            </a:r>
            <a:r>
              <a:rPr lang="en-US" sz="1400" dirty="0" smtClean="0"/>
              <a:t>; "</a:t>
            </a:r>
            <a:r>
              <a:rPr lang="en-US" sz="1400" dirty="0" err="1" smtClean="0"/>
              <a:t>Sepertinya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mengenal</a:t>
            </a:r>
            <a:r>
              <a:rPr lang="en-US" sz="1400" dirty="0" smtClean="0"/>
              <a:t> </a:t>
            </a:r>
            <a:r>
              <a:rPr lang="en-US" sz="1400" dirty="0" err="1" smtClean="0"/>
              <a:t>anda</a:t>
            </a:r>
            <a:r>
              <a:rPr lang="en-US" sz="1400" dirty="0" smtClean="0"/>
              <a:t>. </a:t>
            </a:r>
            <a:r>
              <a:rPr lang="en-US" sz="1400" dirty="0" err="1" smtClean="0"/>
              <a:t>Bukankah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dahulu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berpenyakit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kusta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menjauhimu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</a:t>
            </a:r>
            <a:r>
              <a:rPr lang="en-US" sz="1400" dirty="0" err="1" smtClean="0"/>
              <a:t>faqir</a:t>
            </a:r>
            <a:r>
              <a:rPr lang="en-US" sz="1400" dirty="0" smtClean="0"/>
              <a:t> </a:t>
            </a:r>
            <a:r>
              <a:rPr lang="en-US" sz="1400" dirty="0" err="1" smtClean="0"/>
              <a:t>lalu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memberimu</a:t>
            </a:r>
            <a:r>
              <a:rPr lang="en-US" sz="1400" dirty="0" smtClean="0"/>
              <a:t> </a:t>
            </a:r>
            <a:r>
              <a:rPr lang="en-US" sz="1400" dirty="0" err="1" smtClean="0"/>
              <a:t>harta</a:t>
            </a:r>
            <a:r>
              <a:rPr lang="en-US" sz="1400" dirty="0" smtClean="0"/>
              <a:t>?". Orang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menjawab</a:t>
            </a:r>
            <a:r>
              <a:rPr lang="en-US" sz="1400" dirty="0" smtClean="0"/>
              <a:t>; "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harta</a:t>
            </a:r>
            <a:r>
              <a:rPr lang="en-US" sz="1400" dirty="0" smtClean="0"/>
              <a:t> </a:t>
            </a:r>
            <a:r>
              <a:rPr lang="en-US" sz="1400" dirty="0" err="1" smtClean="0"/>
              <a:t>warisan</a:t>
            </a:r>
            <a:r>
              <a:rPr lang="en-US" sz="1400" dirty="0" smtClean="0"/>
              <a:t> </a:t>
            </a:r>
            <a:r>
              <a:rPr lang="en-US" sz="1400" dirty="0" err="1" smtClean="0"/>
              <a:t>turun</a:t>
            </a:r>
            <a:r>
              <a:rPr lang="en-US" sz="1400" dirty="0" smtClean="0"/>
              <a:t> </a:t>
            </a:r>
            <a:r>
              <a:rPr lang="en-US" sz="1400" dirty="0" err="1" smtClean="0"/>
              <a:t>menurun</a:t>
            </a:r>
            <a:r>
              <a:rPr lang="en-US" sz="1400" dirty="0" smtClean="0"/>
              <a:t>".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berkata</a:t>
            </a:r>
            <a:r>
              <a:rPr lang="en-US" sz="1400" dirty="0" smtClean="0"/>
              <a:t>; "</a:t>
            </a:r>
            <a:r>
              <a:rPr lang="en-US" sz="1400" dirty="0" err="1" smtClean="0"/>
              <a:t>Seandainya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berdusta</a:t>
            </a:r>
            <a:r>
              <a:rPr lang="en-US" sz="1400" dirty="0" smtClean="0"/>
              <a:t>, </a:t>
            </a:r>
            <a:r>
              <a:rPr lang="en-US" sz="1400" dirty="0" err="1" smtClean="0"/>
              <a:t>semoga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mengembalikanmu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keadaanmu</a:t>
            </a:r>
            <a:r>
              <a:rPr lang="en-US" sz="1400" dirty="0" smtClean="0"/>
              <a:t> </a:t>
            </a:r>
            <a:r>
              <a:rPr lang="en-US" sz="1400" dirty="0" err="1" smtClean="0"/>
              <a:t>semula</a:t>
            </a:r>
            <a:r>
              <a:rPr lang="en-US" sz="1400" dirty="0" smtClean="0"/>
              <a:t>". </a:t>
            </a:r>
          </a:p>
          <a:p>
            <a:pPr algn="just"/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mendatangi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dahulunya</a:t>
            </a:r>
            <a:r>
              <a:rPr lang="en-US" sz="1400" dirty="0" smtClean="0"/>
              <a:t> </a:t>
            </a:r>
            <a:r>
              <a:rPr lang="en-US" sz="1400" dirty="0" err="1" smtClean="0"/>
              <a:t>berkepala</a:t>
            </a:r>
            <a:r>
              <a:rPr lang="en-US" sz="1400" dirty="0" smtClean="0"/>
              <a:t> </a:t>
            </a:r>
            <a:r>
              <a:rPr lang="en-US" sz="1400" dirty="0" err="1" smtClean="0"/>
              <a:t>botak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berkepala</a:t>
            </a:r>
            <a:r>
              <a:rPr lang="en-US" sz="1400" dirty="0" smtClean="0"/>
              <a:t> </a:t>
            </a:r>
            <a:r>
              <a:rPr lang="en-US" sz="1400" dirty="0" err="1" smtClean="0"/>
              <a:t>botak</a:t>
            </a:r>
            <a:r>
              <a:rPr lang="en-US" sz="1400" dirty="0" smtClean="0"/>
              <a:t>,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berkata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sebagaimana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dikatakan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orang </a:t>
            </a:r>
            <a:r>
              <a:rPr lang="en-US" sz="1400" dirty="0" err="1" smtClean="0"/>
              <a:t>pertama</a:t>
            </a:r>
            <a:r>
              <a:rPr lang="en-US" sz="1400" dirty="0" smtClean="0"/>
              <a:t> </a:t>
            </a:r>
            <a:r>
              <a:rPr lang="en-US" sz="1400" dirty="0" err="1" smtClean="0"/>
              <a:t>tadi</a:t>
            </a:r>
            <a:r>
              <a:rPr lang="en-US" sz="1400" dirty="0" smtClean="0"/>
              <a:t> </a:t>
            </a:r>
            <a:r>
              <a:rPr lang="en-US" sz="1400" dirty="0" err="1" smtClean="0"/>
              <a:t>lalu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dahulunya</a:t>
            </a:r>
            <a:r>
              <a:rPr lang="en-US" sz="1400" dirty="0" smtClean="0"/>
              <a:t> </a:t>
            </a:r>
            <a:r>
              <a:rPr lang="en-US" sz="1400" dirty="0" err="1" smtClean="0"/>
              <a:t>berkepala</a:t>
            </a:r>
            <a:r>
              <a:rPr lang="en-US" sz="1400" dirty="0" smtClean="0"/>
              <a:t> </a:t>
            </a:r>
            <a:r>
              <a:rPr lang="en-US" sz="1400" dirty="0" err="1" smtClean="0"/>
              <a:t>botak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menjawab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jawaban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dahulunya</a:t>
            </a:r>
            <a:r>
              <a:rPr lang="en-US" sz="1400" dirty="0" smtClean="0"/>
              <a:t> </a:t>
            </a:r>
            <a:r>
              <a:rPr lang="en-US" sz="1400" dirty="0" err="1" smtClean="0"/>
              <a:t>berpenyakit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kusta</a:t>
            </a:r>
            <a:r>
              <a:rPr lang="en-US" sz="1400" dirty="0" smtClean="0"/>
              <a:t>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berkata</a:t>
            </a:r>
            <a:r>
              <a:rPr lang="en-US" sz="1400" dirty="0" smtClean="0"/>
              <a:t>; "</a:t>
            </a:r>
            <a:r>
              <a:rPr lang="en-US" sz="1400" dirty="0" err="1" smtClean="0"/>
              <a:t>Seandainya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berdusta</a:t>
            </a:r>
            <a:r>
              <a:rPr lang="en-US" sz="1400" dirty="0" smtClean="0"/>
              <a:t>, </a:t>
            </a:r>
            <a:r>
              <a:rPr lang="en-US" sz="1400" dirty="0" err="1" smtClean="0"/>
              <a:t>semoga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mengembalikanmu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keadaanmu</a:t>
            </a:r>
            <a:r>
              <a:rPr lang="en-US" sz="1400" dirty="0" smtClean="0"/>
              <a:t> </a:t>
            </a:r>
            <a:r>
              <a:rPr lang="en-US" sz="1400" dirty="0" err="1" smtClean="0"/>
              <a:t>semula</a:t>
            </a:r>
            <a:r>
              <a:rPr lang="en-US" sz="1400" dirty="0" smtClean="0"/>
              <a:t>". </a:t>
            </a:r>
          </a:p>
          <a:p>
            <a:pPr algn="just"/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mendatangi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dahulunya</a:t>
            </a:r>
            <a:r>
              <a:rPr lang="en-US" sz="1400" dirty="0" smtClean="0"/>
              <a:t> </a:t>
            </a:r>
            <a:r>
              <a:rPr lang="en-US" sz="1400" dirty="0" err="1" smtClean="0"/>
              <a:t>buta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orang </a:t>
            </a:r>
            <a:r>
              <a:rPr lang="en-US" sz="1400" dirty="0" err="1" smtClean="0"/>
              <a:t>buta</a:t>
            </a:r>
            <a:r>
              <a:rPr lang="en-US" sz="1400" dirty="0" smtClean="0"/>
              <a:t>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berkata</a:t>
            </a:r>
            <a:r>
              <a:rPr lang="en-US" sz="1400" dirty="0" smtClean="0"/>
              <a:t>; "</a:t>
            </a:r>
            <a:r>
              <a:rPr lang="en-US" sz="1400" dirty="0" err="1" smtClean="0"/>
              <a:t>Saya</a:t>
            </a:r>
            <a:r>
              <a:rPr lang="en-US" sz="1400" dirty="0" smtClean="0"/>
              <a:t> orang </a:t>
            </a:r>
            <a:r>
              <a:rPr lang="en-US" sz="1400" dirty="0" err="1" smtClean="0"/>
              <a:t>miskin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bekalku</a:t>
            </a:r>
            <a:r>
              <a:rPr lang="en-US" sz="1400" dirty="0" smtClean="0"/>
              <a:t>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habis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perjalananku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menyampaikan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hidup</a:t>
            </a:r>
            <a:r>
              <a:rPr lang="en-US" sz="1400" dirty="0" smtClean="0"/>
              <a:t> </a:t>
            </a:r>
            <a:r>
              <a:rPr lang="en-US" sz="1400" dirty="0" err="1" smtClean="0"/>
              <a:t>hingga</a:t>
            </a:r>
            <a:r>
              <a:rPr lang="en-US" sz="1400" dirty="0" smtClean="0"/>
              <a:t> </a:t>
            </a:r>
            <a:r>
              <a:rPr lang="en-US" sz="1400" dirty="0" err="1" smtClean="0"/>
              <a:t>hari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kecuali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.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memohon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kepadamu</a:t>
            </a:r>
            <a:r>
              <a:rPr lang="en-US" sz="1400" dirty="0" smtClean="0"/>
              <a:t> demi </a:t>
            </a:r>
            <a:r>
              <a:rPr lang="en-US" sz="1400" dirty="0" err="1" smtClean="0"/>
              <a:t>Dzat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mengembalikan</a:t>
            </a:r>
            <a:r>
              <a:rPr lang="en-US" sz="1400" dirty="0" smtClean="0"/>
              <a:t> </a:t>
            </a:r>
            <a:r>
              <a:rPr lang="en-US" sz="1400" dirty="0" err="1" smtClean="0"/>
              <a:t>penglihatanmu</a:t>
            </a:r>
            <a:r>
              <a:rPr lang="en-US" sz="1400" dirty="0" smtClean="0"/>
              <a:t> </a:t>
            </a:r>
            <a:r>
              <a:rPr lang="en-US" sz="1400" dirty="0" err="1" smtClean="0"/>
              <a:t>berupa</a:t>
            </a:r>
            <a:r>
              <a:rPr lang="en-US" sz="1400" dirty="0" smtClean="0"/>
              <a:t> </a:t>
            </a:r>
            <a:r>
              <a:rPr lang="en-US" sz="1400" dirty="0" err="1" smtClean="0"/>
              <a:t>seekor</a:t>
            </a:r>
            <a:r>
              <a:rPr lang="en-US" sz="1400" dirty="0" smtClean="0"/>
              <a:t> </a:t>
            </a:r>
            <a:r>
              <a:rPr lang="en-US" sz="1400" dirty="0" err="1" smtClean="0"/>
              <a:t>kambing</a:t>
            </a:r>
            <a:r>
              <a:rPr lang="en-US" sz="1400" dirty="0" smtClean="0"/>
              <a:t>, </a:t>
            </a:r>
            <a:r>
              <a:rPr lang="en-US" sz="1400" dirty="0" err="1" smtClean="0"/>
              <a:t>apakah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mau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memberiku</a:t>
            </a:r>
            <a:r>
              <a:rPr lang="en-US" sz="1400" dirty="0" smtClean="0"/>
              <a:t> </a:t>
            </a:r>
            <a:r>
              <a:rPr lang="en-US" sz="1400" dirty="0" err="1" smtClean="0"/>
              <a:t>bekal</a:t>
            </a:r>
            <a:r>
              <a:rPr lang="en-US" sz="1400" dirty="0" smtClean="0"/>
              <a:t> agar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meneruskan</a:t>
            </a:r>
            <a:r>
              <a:rPr lang="en-US" sz="1400" dirty="0" smtClean="0"/>
              <a:t> </a:t>
            </a:r>
            <a:r>
              <a:rPr lang="en-US" sz="1400" dirty="0" err="1" smtClean="0"/>
              <a:t>perjalananku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?. </a:t>
            </a:r>
            <a:r>
              <a:rPr lang="en-US" sz="1400" dirty="0" err="1" smtClean="0"/>
              <a:t>Maka</a:t>
            </a:r>
            <a:r>
              <a:rPr lang="en-US" sz="1400" dirty="0" smtClean="0"/>
              <a:t> orang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menjawab</a:t>
            </a:r>
            <a:r>
              <a:rPr lang="en-US" sz="1400" dirty="0" smtClean="0"/>
              <a:t>; "</a:t>
            </a:r>
            <a:r>
              <a:rPr lang="en-US" sz="1400" dirty="0" err="1" smtClean="0"/>
              <a:t>Dahulu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orang yang </a:t>
            </a:r>
            <a:r>
              <a:rPr lang="en-US" sz="1400" dirty="0" err="1" smtClean="0"/>
              <a:t>buta</a:t>
            </a:r>
            <a:r>
              <a:rPr lang="en-US" sz="1400" dirty="0" smtClean="0"/>
              <a:t> </a:t>
            </a:r>
            <a:r>
              <a:rPr lang="en-US" sz="1400" dirty="0" err="1" smtClean="0"/>
              <a:t>lalu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mengembalikan</a:t>
            </a:r>
            <a:r>
              <a:rPr lang="en-US" sz="1400" dirty="0" smtClean="0"/>
              <a:t> </a:t>
            </a:r>
            <a:r>
              <a:rPr lang="en-US" sz="1400" dirty="0" err="1" smtClean="0"/>
              <a:t>penglihatanku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faqir</a:t>
            </a:r>
            <a:r>
              <a:rPr lang="en-US" sz="1400" dirty="0" smtClean="0"/>
              <a:t> </a:t>
            </a:r>
            <a:r>
              <a:rPr lang="en-US" sz="1400" dirty="0" err="1" smtClean="0"/>
              <a:t>lalu</a:t>
            </a:r>
            <a:r>
              <a:rPr lang="en-US" sz="1400" dirty="0" smtClean="0"/>
              <a:t> </a:t>
            </a:r>
            <a:r>
              <a:rPr lang="en-US" sz="1400" dirty="0" err="1" smtClean="0"/>
              <a:t>Dia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memberiku</a:t>
            </a:r>
            <a:r>
              <a:rPr lang="en-US" sz="1400" dirty="0" smtClean="0"/>
              <a:t> </a:t>
            </a:r>
            <a:r>
              <a:rPr lang="en-US" sz="1400" dirty="0" err="1" smtClean="0"/>
              <a:t>kecukupan</a:t>
            </a:r>
            <a:r>
              <a:rPr lang="en-US" sz="1400" dirty="0" smtClean="0"/>
              <a:t>,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ambillah</a:t>
            </a:r>
            <a:r>
              <a:rPr lang="en-US" sz="1400" dirty="0" smtClean="0"/>
              <a:t> </a:t>
            </a:r>
            <a:r>
              <a:rPr lang="en-US" sz="1400" dirty="0" err="1" smtClean="0"/>
              <a:t>sesukamu</a:t>
            </a:r>
            <a:r>
              <a:rPr lang="en-US" sz="1400" dirty="0" smtClean="0"/>
              <a:t>. Demi Allah, </a:t>
            </a:r>
            <a:r>
              <a:rPr lang="en-US" sz="1400" dirty="0" err="1" smtClean="0"/>
              <a:t>aku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menghalangimu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mengambil</a:t>
            </a:r>
            <a:r>
              <a:rPr lang="en-US" sz="1400" dirty="0" smtClean="0"/>
              <a:t> </a:t>
            </a:r>
            <a:r>
              <a:rPr lang="en-US" sz="1400" dirty="0" err="1" smtClean="0"/>
              <a:t>sesuatu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mengambilnya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". </a:t>
            </a:r>
            <a:r>
              <a:rPr lang="en-US" sz="1400" dirty="0" err="1" smtClean="0"/>
              <a:t>Maka</a:t>
            </a:r>
            <a:r>
              <a:rPr lang="en-US" sz="1400" dirty="0" smtClean="0"/>
              <a:t> </a:t>
            </a:r>
            <a:r>
              <a:rPr lang="en-US" sz="1400" dirty="0" err="1" smtClean="0"/>
              <a:t>malaikat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 </a:t>
            </a:r>
            <a:r>
              <a:rPr lang="en-US" sz="1400" dirty="0" err="1" smtClean="0"/>
              <a:t>berkata</a:t>
            </a:r>
            <a:r>
              <a:rPr lang="en-US" sz="1400" dirty="0" smtClean="0"/>
              <a:t>; "</a:t>
            </a:r>
            <a:r>
              <a:rPr lang="en-US" sz="1400" dirty="0" err="1" smtClean="0"/>
              <a:t>Peganglah</a:t>
            </a:r>
            <a:r>
              <a:rPr lang="en-US" sz="1400" dirty="0" smtClean="0"/>
              <a:t> </a:t>
            </a:r>
            <a:r>
              <a:rPr lang="en-US" sz="1400" dirty="0" err="1" smtClean="0"/>
              <a:t>hartamu</a:t>
            </a:r>
            <a:r>
              <a:rPr lang="en-US" sz="1400" dirty="0" smtClean="0"/>
              <a:t>. </a:t>
            </a:r>
            <a:r>
              <a:rPr lang="en-US" sz="1400" dirty="0" err="1" smtClean="0"/>
              <a:t>Sesungguhnya</a:t>
            </a:r>
            <a:r>
              <a:rPr lang="en-US" sz="1400" dirty="0" smtClean="0"/>
              <a:t> kalian </a:t>
            </a:r>
            <a:r>
              <a:rPr lang="en-US" sz="1400" dirty="0" err="1" smtClean="0"/>
              <a:t>sedang</a:t>
            </a:r>
            <a:r>
              <a:rPr lang="en-US" sz="1400" dirty="0" smtClean="0"/>
              <a:t> </a:t>
            </a:r>
            <a:r>
              <a:rPr lang="en-US" sz="1400" dirty="0" err="1" smtClean="0"/>
              <a:t>diuji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Allah </a:t>
            </a:r>
            <a:r>
              <a:rPr lang="en-US" sz="1400" dirty="0" err="1" smtClean="0"/>
              <a:t>Ta'ala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ridla</a:t>
            </a:r>
            <a:r>
              <a:rPr lang="en-US" sz="1400" dirty="0" smtClean="0"/>
              <a:t> </a:t>
            </a:r>
            <a:r>
              <a:rPr lang="en-US" sz="1400" dirty="0" err="1" smtClean="0"/>
              <a:t>kepadamu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murka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kedua</a:t>
            </a:r>
            <a:r>
              <a:rPr lang="en-US" sz="1400" dirty="0" smtClean="0"/>
              <a:t> </a:t>
            </a:r>
            <a:r>
              <a:rPr lang="en-US" sz="1400" dirty="0" err="1" smtClean="0"/>
              <a:t>temanmu</a:t>
            </a:r>
            <a:r>
              <a:rPr lang="en-US" sz="1400" dirty="0" smtClean="0"/>
              <a:t>".</a:t>
            </a:r>
          </a:p>
          <a:p>
            <a:pPr algn="just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5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Kesimpulan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Kisah 3 orang di atas dapat disimpulkan sbb: </a:t>
            </a:r>
          </a:p>
          <a:p>
            <a:pPr lvl="1"/>
            <a:r>
              <a:rPr lang="en-US" sz="2000" smtClean="0"/>
              <a:t>Jelek minta sempur, harta berlimpah, …. Hasilnya gagal.</a:t>
            </a:r>
          </a:p>
          <a:p>
            <a:pPr lvl="1"/>
            <a:r>
              <a:rPr lang="en-US" sz="2000" smtClean="0"/>
              <a:t>Jelek minta sempurna, harta berlimpah, …. Gagal</a:t>
            </a:r>
          </a:p>
          <a:p>
            <a:pPr lvl="1"/>
            <a:r>
              <a:rPr lang="en-US" sz="2000" smtClean="0"/>
              <a:t>Tidak terlalu buruk, harta cukup, … Lulus </a:t>
            </a:r>
          </a:p>
          <a:p>
            <a:r>
              <a:rPr lang="en-US" sz="2000" smtClean="0"/>
              <a:t>Gagal karena lupa diri, lupa sejarah. </a:t>
            </a:r>
          </a:p>
          <a:p>
            <a:r>
              <a:rPr lang="en-US" sz="2000" smtClean="0"/>
              <a:t>Lulus karena tau diri, ingat sejarah, berpikir ke depan. </a:t>
            </a:r>
          </a:p>
          <a:p>
            <a:r>
              <a:rPr lang="en-US" sz="2000" smtClean="0"/>
              <a:t>Nah, buat kita yang menantang ujian, kisah ini akan mengingatkan kita agar selalu tahu diri, ingat sejarah. </a:t>
            </a:r>
          </a:p>
          <a:p>
            <a:r>
              <a:rPr lang="en-US" sz="2000" smtClean="0"/>
              <a:t>Wallahu a’lam walhamdulillah.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1210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Muqoddimah </vt:lpstr>
      <vt:lpstr>Kisah Sebuah Ujian</vt:lpstr>
      <vt:lpstr>PowerPoint Presentation</vt:lpstr>
      <vt:lpstr>PowerPoint Presentation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Ragam Ujian Kenikmatan</dc:title>
  <dc:creator>PKH</dc:creator>
  <cp:lastModifiedBy>Windows User</cp:lastModifiedBy>
  <cp:revision>15</cp:revision>
  <dcterms:created xsi:type="dcterms:W3CDTF">2018-11-16T01:29:09Z</dcterms:created>
  <dcterms:modified xsi:type="dcterms:W3CDTF">2018-11-16T03:13:33Z</dcterms:modified>
</cp:coreProperties>
</file>